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  <p:sldMasterId id="2147483681" r:id="rId4"/>
  </p:sldMasterIdLst>
  <p:notesMasterIdLst>
    <p:notesMasterId r:id="rId40"/>
  </p:notesMasterIdLst>
  <p:sldIdLst>
    <p:sldId id="256" r:id="rId5"/>
    <p:sldId id="261" r:id="rId6"/>
    <p:sldId id="264" r:id="rId7"/>
    <p:sldId id="270" r:id="rId8"/>
    <p:sldId id="265" r:id="rId9"/>
    <p:sldId id="269" r:id="rId10"/>
    <p:sldId id="271" r:id="rId11"/>
    <p:sldId id="274" r:id="rId12"/>
    <p:sldId id="300" r:id="rId13"/>
    <p:sldId id="275" r:id="rId14"/>
    <p:sldId id="295" r:id="rId15"/>
    <p:sldId id="281" r:id="rId16"/>
    <p:sldId id="289" r:id="rId17"/>
    <p:sldId id="276" r:id="rId18"/>
    <p:sldId id="285" r:id="rId19"/>
    <p:sldId id="293" r:id="rId20"/>
    <p:sldId id="280" r:id="rId21"/>
    <p:sldId id="299" r:id="rId22"/>
    <p:sldId id="273" r:id="rId23"/>
    <p:sldId id="292" r:id="rId24"/>
    <p:sldId id="297" r:id="rId25"/>
    <p:sldId id="290" r:id="rId26"/>
    <p:sldId id="298" r:id="rId27"/>
    <p:sldId id="278" r:id="rId28"/>
    <p:sldId id="294" r:id="rId29"/>
    <p:sldId id="282" r:id="rId30"/>
    <p:sldId id="277" r:id="rId31"/>
    <p:sldId id="291" r:id="rId32"/>
    <p:sldId id="279" r:id="rId33"/>
    <p:sldId id="296" r:id="rId34"/>
    <p:sldId id="272" r:id="rId35"/>
    <p:sldId id="262" r:id="rId36"/>
    <p:sldId id="301" r:id="rId37"/>
    <p:sldId id="302" r:id="rId38"/>
    <p:sldId id="303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DFBB"/>
    <a:srgbClr val="9AD3E9"/>
    <a:srgbClr val="F8B2A3"/>
    <a:srgbClr val="A4B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92" d="100"/>
          <a:sy n="92" d="100"/>
        </p:scale>
        <p:origin x="750" y="72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2136169396891059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B271-4EF2-B1BF-EBED1B2FFBE6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271-4EF2-B1BF-EBED1B2FFBE6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71-4EF2-B1BF-EBED1B2FFB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2136169396891059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4895-4BFB-89F8-F5A89AA5A49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895-4BFB-89F8-F5A89AA5A49E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95-4BFB-89F8-F5A89AA5A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2136169396891059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34C3-4236-B2F2-0536DA9A2F9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4C3-4236-B2F2-0536DA9A2F9A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C3-4236-B2F2-0536DA9A2F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2136169396891059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309D-4088-B5A8-7DDAB687A4D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09D-4088-B5A8-7DDAB687A4DA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9D-4088-B5A8-7DDAB687A4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EB-4D5C-8DCD-FE76665467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215744"/>
        <c:axId val="109217280"/>
      </c:barChart>
      <c:catAx>
        <c:axId val="109215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9217280"/>
        <c:crosses val="autoZero"/>
        <c:auto val="1"/>
        <c:lblAlgn val="ctr"/>
        <c:lblOffset val="100"/>
        <c:noMultiLvlLbl val="0"/>
      </c:catAx>
      <c:valAx>
        <c:axId val="10921728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9215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A8-44DE-A64D-6E0F4F8861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335680"/>
        <c:axId val="109337216"/>
      </c:barChart>
      <c:catAx>
        <c:axId val="109335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9337216"/>
        <c:crosses val="autoZero"/>
        <c:auto val="1"/>
        <c:lblAlgn val="ctr"/>
        <c:lblOffset val="100"/>
        <c:noMultiLvlLbl val="0"/>
      </c:catAx>
      <c:valAx>
        <c:axId val="1093372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9335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E4780-4742-4AF7-B9F6-29387D06C872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E160-F603-41F3-A192-DC9595772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14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2643759"/>
            <a:ext cx="5220072" cy="10801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23928" y="3723878"/>
            <a:ext cx="52199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771800" y="1404764"/>
            <a:ext cx="6372200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6C3AF05-0B8F-485E-983F-1B40340199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D183D1CC-DF98-45E3-B7CE-601603E40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1931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3059832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84000" y="2947500"/>
            <a:ext cx="3060000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4479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28392" y="0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020272" y="1923678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0251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DA4CE02-F7F3-4BCD-B8DB-4DFD03965E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9A54B34-6F96-4E3E-B72E-E680E3CE27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83997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28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64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582656" y="1374406"/>
            <a:ext cx="2700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820964" y="1374406"/>
            <a:ext cx="2736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F3CBFE9-6225-4EAB-9415-3558F6BE9A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E9189EF-3C10-45A2-8749-4187192ACE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0894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 userDrawn="1"/>
        </p:nvSpPr>
        <p:spPr>
          <a:xfrm>
            <a:off x="2847111" y="1179745"/>
            <a:ext cx="3401564" cy="3401564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B4F25E9-AA8C-4BD3-BF1F-56D20DF8DD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40BDE80-4E1C-47DE-8168-381888FDC3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19204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6714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546378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546378" y="2217207"/>
            <a:ext cx="1944000" cy="5309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546042" y="4085904"/>
            <a:ext cx="1944000" cy="5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583307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82971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582971" y="2217207"/>
            <a:ext cx="1944000" cy="5309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2582635" y="4085904"/>
            <a:ext cx="1944000" cy="530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19900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619564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619564" y="2217207"/>
            <a:ext cx="1944000" cy="530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619228" y="4085904"/>
            <a:ext cx="1944000" cy="5309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656494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6656158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6656158" y="2217207"/>
            <a:ext cx="1944000" cy="5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6655822" y="4085904"/>
            <a:ext cx="1944000" cy="5309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771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3800" y="2230378"/>
            <a:ext cx="49302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13800" y="2703954"/>
            <a:ext cx="49302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651870"/>
            <a:ext cx="1013895" cy="10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50740"/>
            <a:ext cx="648072" cy="64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9818"/>
            <a:ext cx="442142" cy="4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779200"/>
            <a:ext cx="360040" cy="36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1115616" y="1275607"/>
            <a:ext cx="2585656" cy="2592286"/>
            <a:chOff x="1115616" y="1275607"/>
            <a:chExt cx="2585656" cy="2592286"/>
          </a:xfrm>
        </p:grpSpPr>
        <p:pic>
          <p:nvPicPr>
            <p:cNvPr id="1026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7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78808"/>
            <a:ext cx="1475656" cy="159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26854" y="-51527"/>
            <a:ext cx="879830" cy="9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469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794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2873932" y="1562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005459" y="3443641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1967897" y="2192112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110757" y="80509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3934583" y="1426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5618205" y="238471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5463157" y="73615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4788024" y="3370715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254580" y="248388"/>
            <a:ext cx="4634840" cy="4646724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2101602"/>
            <a:ext cx="2736303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700" y="2677666"/>
            <a:ext cx="2736303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624792"/>
            <a:ext cx="1407408" cy="15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2325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" name="Isosceles Triangle 4"/>
          <p:cNvSpPr/>
          <p:nvPr userDrawn="1"/>
        </p:nvSpPr>
        <p:spPr>
          <a:xfrm>
            <a:off x="3746892" y="433124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" name="Isosceles Triangle 5"/>
          <p:cNvSpPr/>
          <p:nvPr userDrawn="1"/>
        </p:nvSpPr>
        <p:spPr>
          <a:xfrm>
            <a:off x="4041648" y="4493810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28FC5FB3-D739-474A-9148-1ABF4FC2769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93848" y="1"/>
            <a:ext cx="2520000" cy="1711155"/>
          </a:xfrm>
          <a:custGeom>
            <a:avLst/>
            <a:gdLst>
              <a:gd name="connsiteX0" fmla="*/ 442968 w 2520000"/>
              <a:gd name="connsiteY0" fmla="*/ 0 h 1711155"/>
              <a:gd name="connsiteX1" fmla="*/ 985757 w 2520000"/>
              <a:gd name="connsiteY1" fmla="*/ 0 h 1711155"/>
              <a:gd name="connsiteX2" fmla="*/ 2080270 w 2520000"/>
              <a:gd name="connsiteY2" fmla="*/ 4702 h 1711155"/>
              <a:gd name="connsiteX3" fmla="*/ 2520000 w 2520000"/>
              <a:gd name="connsiteY3" fmla="*/ 451155 h 1711155"/>
              <a:gd name="connsiteX4" fmla="*/ 1260000 w 2520000"/>
              <a:gd name="connsiteY4" fmla="*/ 1711155 h 1711155"/>
              <a:gd name="connsiteX5" fmla="*/ 0 w 2520000"/>
              <a:gd name="connsiteY5" fmla="*/ 451155 h 171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1155">
                <a:moveTo>
                  <a:pt x="442968" y="0"/>
                </a:moveTo>
                <a:lnTo>
                  <a:pt x="985757" y="0"/>
                </a:lnTo>
                <a:lnTo>
                  <a:pt x="2080270" y="4702"/>
                </a:lnTo>
                <a:lnTo>
                  <a:pt x="2520000" y="451155"/>
                </a:lnTo>
                <a:lnTo>
                  <a:pt x="1260000" y="1711155"/>
                </a:lnTo>
                <a:lnTo>
                  <a:pt x="0" y="45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852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3607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7103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4276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804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62819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8680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0392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408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C7304401-68B8-4E0E-A9DB-540B76DF928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563888" y="638650"/>
            <a:ext cx="4320480" cy="4504851"/>
          </a:xfrm>
          <a:custGeom>
            <a:avLst/>
            <a:gdLst>
              <a:gd name="connsiteX0" fmla="*/ 2160240 w 4320480"/>
              <a:gd name="connsiteY0" fmla="*/ 0 h 4504851"/>
              <a:gd name="connsiteX1" fmla="*/ 4320480 w 4320480"/>
              <a:gd name="connsiteY1" fmla="*/ 4504851 h 4504851"/>
              <a:gd name="connsiteX2" fmla="*/ 0 w 4320480"/>
              <a:gd name="connsiteY2" fmla="*/ 4504851 h 450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0480" h="4504851">
                <a:moveTo>
                  <a:pt x="2160240" y="0"/>
                </a:moveTo>
                <a:lnTo>
                  <a:pt x="4320480" y="4504851"/>
                </a:lnTo>
                <a:lnTo>
                  <a:pt x="0" y="4504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D2ABAD60-FE41-4786-B9AF-4454375D212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635630" y="1"/>
            <a:ext cx="3508370" cy="4339267"/>
          </a:xfrm>
          <a:custGeom>
            <a:avLst/>
            <a:gdLst>
              <a:gd name="connsiteX0" fmla="*/ 0 w 3508370"/>
              <a:gd name="connsiteY0" fmla="*/ 0 h 4339267"/>
              <a:gd name="connsiteX1" fmla="*/ 3508370 w 3508370"/>
              <a:gd name="connsiteY1" fmla="*/ 0 h 4339267"/>
              <a:gd name="connsiteX2" fmla="*/ 3504823 w 3508370"/>
              <a:gd name="connsiteY2" fmla="*/ 1594801 h 4339267"/>
              <a:gd name="connsiteX3" fmla="*/ 2097974 w 3508370"/>
              <a:gd name="connsiteY3" fmla="*/ 4339267 h 433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370" h="4339267">
                <a:moveTo>
                  <a:pt x="0" y="0"/>
                </a:moveTo>
                <a:lnTo>
                  <a:pt x="3508370" y="0"/>
                </a:lnTo>
                <a:cubicBezTo>
                  <a:pt x="3507188" y="531600"/>
                  <a:pt x="3506005" y="1063201"/>
                  <a:pt x="3504823" y="1594801"/>
                </a:cubicBezTo>
                <a:lnTo>
                  <a:pt x="2097974" y="43392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46544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01599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6799482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6" name="Rounded Rectangle 15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77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843808" y="377122"/>
            <a:ext cx="3456384" cy="3465247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29098" y="3829794"/>
            <a:ext cx="345638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28950" y="4443958"/>
            <a:ext cx="345638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7620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040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3568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842131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34733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27011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Block Arc 1"/>
          <p:cNvSpPr/>
          <p:nvPr userDrawn="1"/>
        </p:nvSpPr>
        <p:spPr>
          <a:xfrm>
            <a:off x="683568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>
            <a:off x="2671382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4659196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6647011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EDBECCA6-8618-46C3-A8D4-3B6399CCEF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D40A599-6D66-4DC9-82BB-52C171B5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49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2787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294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52" r:id="rId4"/>
    <p:sldLayoutId id="2147483661" r:id="rId5"/>
    <p:sldLayoutId id="2147483656" r:id="rId6"/>
    <p:sldLayoutId id="2147483671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80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33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018614" y="940641"/>
            <a:ext cx="129393" cy="2736304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915566"/>
            <a:ext cx="3895546" cy="27525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>
                <a:latin typeface="IRANSans" pitchFamily="2" charset="-78"/>
                <a:cs typeface="IRANSans" pitchFamily="2" charset="-78"/>
              </a:rPr>
              <a:t>اسلاید </a:t>
            </a:r>
            <a:r>
              <a:rPr lang="fa-IR" altLang="ko-KR" dirty="0" err="1">
                <a:latin typeface="IRANSans" pitchFamily="2" charset="-78"/>
                <a:cs typeface="IRANSans" pitchFamily="2" charset="-78"/>
              </a:rPr>
              <a:t>اینفوگرافیک</a:t>
            </a:r>
            <a:endParaRPr lang="fa-IR" altLang="ko-KR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888696" y="389304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545916" y="160624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1996792" y="270202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252315" y="1387922"/>
            <a:ext cx="3193504" cy="3224314"/>
            <a:chOff x="-1241419" y="1431052"/>
            <a:chExt cx="3193504" cy="3224314"/>
          </a:xfrm>
          <a:solidFill>
            <a:schemeClr val="accent2"/>
          </a:solidFill>
        </p:grpSpPr>
        <p:sp>
          <p:nvSpPr>
            <p:cNvPr id="8" name="Block Arc 7"/>
            <p:cNvSpPr/>
            <p:nvPr/>
          </p:nvSpPr>
          <p:spPr>
            <a:xfrm>
              <a:off x="-1241419" y="1431052"/>
              <a:ext cx="3193504" cy="3193504"/>
            </a:xfrm>
            <a:prstGeom prst="blockArc">
              <a:avLst>
                <a:gd name="adj1" fmla="val 16290582"/>
                <a:gd name="adj2" fmla="val 4576946"/>
                <a:gd name="adj3" fmla="val 9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5300000">
              <a:off x="595793" y="4484150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1657462" y="1203598"/>
            <a:ext cx="4048798" cy="4048798"/>
            <a:chOff x="-1620688" y="1203598"/>
            <a:chExt cx="4048798" cy="4048798"/>
          </a:xfrm>
          <a:solidFill>
            <a:schemeClr val="accent1"/>
          </a:solidFill>
        </p:grpSpPr>
        <p:sp>
          <p:nvSpPr>
            <p:cNvPr id="11" name="Block Arc 10"/>
            <p:cNvSpPr/>
            <p:nvPr/>
          </p:nvSpPr>
          <p:spPr>
            <a:xfrm>
              <a:off x="-1620688" y="1203598"/>
              <a:ext cx="4048798" cy="4048798"/>
            </a:xfrm>
            <a:prstGeom prst="blockArc">
              <a:avLst>
                <a:gd name="adj1" fmla="val 16233158"/>
                <a:gd name="adj2" fmla="val 1430557"/>
                <a:gd name="adj3" fmla="val 8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12374003">
              <a:off x="2112022" y="4027393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06762" y="1377752"/>
            <a:ext cx="3540522" cy="3540522"/>
            <a:chOff x="-2052736" y="1377752"/>
            <a:chExt cx="3540522" cy="3540522"/>
          </a:xfrm>
          <a:solidFill>
            <a:schemeClr val="accent3"/>
          </a:solidFill>
        </p:grpSpPr>
        <p:sp>
          <p:nvSpPr>
            <p:cNvPr id="14" name="Block Arc 13"/>
            <p:cNvSpPr/>
            <p:nvPr/>
          </p:nvSpPr>
          <p:spPr>
            <a:xfrm>
              <a:off x="-2052736" y="1377752"/>
              <a:ext cx="3540522" cy="3540522"/>
            </a:xfrm>
            <a:prstGeom prst="blockArc">
              <a:avLst>
                <a:gd name="adj1" fmla="val 17694760"/>
                <a:gd name="adj2" fmla="val 849742"/>
                <a:gd name="adj3" fmla="val 1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2374003">
              <a:off x="1304369" y="3518776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16" name="Rectangle 9"/>
          <p:cNvSpPr/>
          <p:nvPr/>
        </p:nvSpPr>
        <p:spPr>
          <a:xfrm>
            <a:off x="754715" y="1802426"/>
            <a:ext cx="317247" cy="29697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" name="Oval 21"/>
          <p:cNvSpPr>
            <a:spLocks noChangeAspect="1"/>
          </p:cNvSpPr>
          <p:nvPr/>
        </p:nvSpPr>
        <p:spPr>
          <a:xfrm>
            <a:off x="1089214" y="409223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" name="Rounded Rectangle 27"/>
          <p:cNvSpPr/>
          <p:nvPr/>
        </p:nvSpPr>
        <p:spPr>
          <a:xfrm>
            <a:off x="2180617" y="2930474"/>
            <a:ext cx="342615" cy="2631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190064" y="1516315"/>
            <a:ext cx="2448272" cy="678692"/>
            <a:chOff x="803640" y="3362835"/>
            <a:chExt cx="2059657" cy="678692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accent3"/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accent3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976928" y="2715027"/>
            <a:ext cx="2448272" cy="678692"/>
            <a:chOff x="803640" y="3362835"/>
            <a:chExt cx="2059657" cy="678692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accent2"/>
                  </a:solidFill>
                  <a:latin typeface="IRANSans" pitchFamily="2" charset="-78"/>
                  <a:cs typeface="IRANSans" pitchFamily="2" charset="-78"/>
                </a:rPr>
                <a:t>متن شما </a:t>
              </a:r>
              <a:endParaRPr lang="ko-KR" altLang="en-US" sz="1200" b="1" dirty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417214" y="3913740"/>
            <a:ext cx="2448272" cy="678692"/>
            <a:chOff x="803640" y="3362835"/>
            <a:chExt cx="2059657" cy="678692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accent1"/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652120" y="390099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03513" y="1452357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52120" y="1810569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52120" y="276344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803513" y="2389931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03513" y="3512907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3397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اسلاید جدول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52633"/>
              </p:ext>
            </p:extLst>
          </p:nvPr>
        </p:nvGraphicFramePr>
        <p:xfrm>
          <a:off x="668938" y="1426258"/>
          <a:ext cx="1829300" cy="3114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514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6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تیتر</a:t>
                      </a:r>
                      <a:endParaRPr lang="en-JM" altLang="ko-KR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لورم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ایپسوم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38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759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15.000</a:t>
                      </a:r>
                      <a:endParaRPr lang="ko-KR" altLang="en-US" sz="3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72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 شما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247448"/>
              </p:ext>
            </p:extLst>
          </p:nvPr>
        </p:nvGraphicFramePr>
        <p:xfrm>
          <a:off x="2659101" y="1426258"/>
          <a:ext cx="1829300" cy="3114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514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6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تیتر</a:t>
                      </a:r>
                      <a:endParaRPr lang="en-JM" altLang="ko-KR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لورم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ایپسوم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38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759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15.000</a:t>
                      </a:r>
                      <a:endParaRPr lang="ko-KR" altLang="en-US" sz="3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72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 شما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501633"/>
              </p:ext>
            </p:extLst>
          </p:nvPr>
        </p:nvGraphicFramePr>
        <p:xfrm>
          <a:off x="4649264" y="1426258"/>
          <a:ext cx="1829300" cy="3114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514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6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تیتر</a:t>
                      </a:r>
                      <a:endParaRPr lang="en-JM" altLang="ko-KR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لورم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ایپسوم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38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759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15.000</a:t>
                      </a:r>
                      <a:endParaRPr lang="ko-KR" altLang="en-US" sz="3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7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IRANSans" pitchFamily="2" charset="-78"/>
                          <a:ea typeface="+mn-ea"/>
                          <a:cs typeface="IRANSans" pitchFamily="2" charset="-78"/>
                        </a:rPr>
                        <a:t>متن شما</a:t>
                      </a:r>
                      <a:endParaRPr kumimoji="0" lang="en-JM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IRANSans" pitchFamily="2" charset="-78"/>
                        <a:ea typeface="+mn-ea"/>
                        <a:cs typeface="IRANSans" pitchFamily="2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584434"/>
              </p:ext>
            </p:extLst>
          </p:nvPr>
        </p:nvGraphicFramePr>
        <p:xfrm>
          <a:off x="6639428" y="1425460"/>
          <a:ext cx="1829300" cy="31259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514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6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تیتر</a:t>
                      </a:r>
                      <a:endParaRPr lang="en-JM" altLang="ko-KR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043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لورم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fa-IR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ایپسوم</a:t>
                      </a: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38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759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15.000</a:t>
                      </a:r>
                      <a:endParaRPr lang="ko-KR" altLang="en-US" sz="3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72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 شما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786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0245" y="2060379"/>
            <a:ext cx="2783509" cy="58477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a-IR" altLang="ko-KR" sz="3200" b="1" dirty="0" smtClean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نمونه کار ما</a:t>
            </a:r>
            <a:endParaRPr lang="en-US" altLang="ko-KR" sz="32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44606" y="3817872"/>
            <a:ext cx="1800200" cy="863358"/>
            <a:chOff x="803640" y="3362835"/>
            <a:chExt cx="2059657" cy="863358"/>
          </a:xfrm>
        </p:grpSpPr>
        <p:sp>
          <p:nvSpPr>
            <p:cNvPr id="9" name="TextBox 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779912" y="3817872"/>
            <a:ext cx="1800200" cy="863358"/>
            <a:chOff x="803640" y="3362835"/>
            <a:chExt cx="2059657" cy="863358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14" name="Rectangle 9"/>
          <p:cNvSpPr/>
          <p:nvPr/>
        </p:nvSpPr>
        <p:spPr>
          <a:xfrm>
            <a:off x="2479218" y="3781495"/>
            <a:ext cx="328234" cy="30725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5" name="Donut 24"/>
          <p:cNvSpPr/>
          <p:nvPr/>
        </p:nvSpPr>
        <p:spPr>
          <a:xfrm>
            <a:off x="5089009" y="3723709"/>
            <a:ext cx="376786" cy="379852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" name="Rounded Rectangle 27"/>
          <p:cNvSpPr/>
          <p:nvPr/>
        </p:nvSpPr>
        <p:spPr>
          <a:xfrm>
            <a:off x="7884368" y="537755"/>
            <a:ext cx="348093" cy="26738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" name="Rounded Rectangle 7"/>
          <p:cNvSpPr/>
          <p:nvPr/>
        </p:nvSpPr>
        <p:spPr>
          <a:xfrm>
            <a:off x="5458260" y="510368"/>
            <a:ext cx="373305" cy="32215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646406" y="610662"/>
            <a:ext cx="1800200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63779" y="610662"/>
            <a:ext cx="1800200" cy="863358"/>
            <a:chOff x="803640" y="3362835"/>
            <a:chExt cx="2059657" cy="863358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9494251-8690-44D7-A511-61B9C8EF89AA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0C6FD7DB-87E0-4594-850C-4D34A7E440F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91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عنوان شما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4" name="Freeform 15"/>
          <p:cNvSpPr>
            <a:spLocks noEditPoints="1"/>
          </p:cNvSpPr>
          <p:nvPr/>
        </p:nvSpPr>
        <p:spPr bwMode="auto">
          <a:xfrm>
            <a:off x="986992" y="1338179"/>
            <a:ext cx="1519245" cy="1679358"/>
          </a:xfrm>
          <a:custGeom>
            <a:avLst/>
            <a:gdLst>
              <a:gd name="T0" fmla="*/ 2685 w 3729"/>
              <a:gd name="T1" fmla="*/ 507 h 4122"/>
              <a:gd name="T2" fmla="*/ 2661 w 3729"/>
              <a:gd name="T3" fmla="*/ 456 h 4122"/>
              <a:gd name="T4" fmla="*/ 1523 w 3729"/>
              <a:gd name="T5" fmla="*/ 69 h 4122"/>
              <a:gd name="T6" fmla="*/ 1572 w 3729"/>
              <a:gd name="T7" fmla="*/ 238 h 4122"/>
              <a:gd name="T8" fmla="*/ 1783 w 3729"/>
              <a:gd name="T9" fmla="*/ 335 h 4122"/>
              <a:gd name="T10" fmla="*/ 1951 w 3729"/>
              <a:gd name="T11" fmla="*/ 400 h 4122"/>
              <a:gd name="T12" fmla="*/ 2009 w 3729"/>
              <a:gd name="T13" fmla="*/ 278 h 4122"/>
              <a:gd name="T14" fmla="*/ 2176 w 3729"/>
              <a:gd name="T15" fmla="*/ 295 h 4122"/>
              <a:gd name="T16" fmla="*/ 2416 w 3729"/>
              <a:gd name="T17" fmla="*/ 362 h 4122"/>
              <a:gd name="T18" fmla="*/ 2612 w 3729"/>
              <a:gd name="T19" fmla="*/ 347 h 4122"/>
              <a:gd name="T20" fmla="*/ 2780 w 3729"/>
              <a:gd name="T21" fmla="*/ 509 h 4122"/>
              <a:gd name="T22" fmla="*/ 2772 w 3729"/>
              <a:gd name="T23" fmla="*/ 662 h 4122"/>
              <a:gd name="T24" fmla="*/ 2863 w 3729"/>
              <a:gd name="T25" fmla="*/ 831 h 4122"/>
              <a:gd name="T26" fmla="*/ 2949 w 3729"/>
              <a:gd name="T27" fmla="*/ 1031 h 4122"/>
              <a:gd name="T28" fmla="*/ 3078 w 3729"/>
              <a:gd name="T29" fmla="*/ 1226 h 4122"/>
              <a:gd name="T30" fmla="*/ 3289 w 3729"/>
              <a:gd name="T31" fmla="*/ 1406 h 4122"/>
              <a:gd name="T32" fmla="*/ 3320 w 3729"/>
              <a:gd name="T33" fmla="*/ 1506 h 4122"/>
              <a:gd name="T34" fmla="*/ 3552 w 3729"/>
              <a:gd name="T35" fmla="*/ 1486 h 4122"/>
              <a:gd name="T36" fmla="*/ 3725 w 3729"/>
              <a:gd name="T37" fmla="*/ 1511 h 4122"/>
              <a:gd name="T38" fmla="*/ 3672 w 3729"/>
              <a:gd name="T39" fmla="*/ 1675 h 4122"/>
              <a:gd name="T40" fmla="*/ 3612 w 3729"/>
              <a:gd name="T41" fmla="*/ 1811 h 4122"/>
              <a:gd name="T42" fmla="*/ 3460 w 3729"/>
              <a:gd name="T43" fmla="*/ 1998 h 4122"/>
              <a:gd name="T44" fmla="*/ 3252 w 3729"/>
              <a:gd name="T45" fmla="*/ 2178 h 4122"/>
              <a:gd name="T46" fmla="*/ 3083 w 3729"/>
              <a:gd name="T47" fmla="*/ 2411 h 4122"/>
              <a:gd name="T48" fmla="*/ 3154 w 3729"/>
              <a:gd name="T49" fmla="*/ 2731 h 4122"/>
              <a:gd name="T50" fmla="*/ 3152 w 3729"/>
              <a:gd name="T51" fmla="*/ 3018 h 4122"/>
              <a:gd name="T52" fmla="*/ 2923 w 3729"/>
              <a:gd name="T53" fmla="*/ 3191 h 4122"/>
              <a:gd name="T54" fmla="*/ 2840 w 3729"/>
              <a:gd name="T55" fmla="*/ 3315 h 4122"/>
              <a:gd name="T56" fmla="*/ 2849 w 3729"/>
              <a:gd name="T57" fmla="*/ 3515 h 4122"/>
              <a:gd name="T58" fmla="*/ 2712 w 3729"/>
              <a:gd name="T59" fmla="*/ 3622 h 4122"/>
              <a:gd name="T60" fmla="*/ 2623 w 3729"/>
              <a:gd name="T61" fmla="*/ 3811 h 4122"/>
              <a:gd name="T62" fmla="*/ 2440 w 3729"/>
              <a:gd name="T63" fmla="*/ 4009 h 4122"/>
              <a:gd name="T64" fmla="*/ 2203 w 3729"/>
              <a:gd name="T65" fmla="*/ 4073 h 4122"/>
              <a:gd name="T66" fmla="*/ 1967 w 3729"/>
              <a:gd name="T67" fmla="*/ 4102 h 4122"/>
              <a:gd name="T68" fmla="*/ 1892 w 3729"/>
              <a:gd name="T69" fmla="*/ 3989 h 4122"/>
              <a:gd name="T70" fmla="*/ 1849 w 3729"/>
              <a:gd name="T71" fmla="*/ 3802 h 4122"/>
              <a:gd name="T72" fmla="*/ 1740 w 3729"/>
              <a:gd name="T73" fmla="*/ 3606 h 4122"/>
              <a:gd name="T74" fmla="*/ 1689 w 3729"/>
              <a:gd name="T75" fmla="*/ 3366 h 4122"/>
              <a:gd name="T76" fmla="*/ 1583 w 3729"/>
              <a:gd name="T77" fmla="*/ 3175 h 4122"/>
              <a:gd name="T78" fmla="*/ 1609 w 3729"/>
              <a:gd name="T79" fmla="*/ 2911 h 4122"/>
              <a:gd name="T80" fmla="*/ 1656 w 3729"/>
              <a:gd name="T81" fmla="*/ 2706 h 4122"/>
              <a:gd name="T82" fmla="*/ 1589 w 3729"/>
              <a:gd name="T83" fmla="*/ 2426 h 4122"/>
              <a:gd name="T84" fmla="*/ 1429 w 3729"/>
              <a:gd name="T85" fmla="*/ 2218 h 4122"/>
              <a:gd name="T86" fmla="*/ 1463 w 3729"/>
              <a:gd name="T87" fmla="*/ 1969 h 4122"/>
              <a:gd name="T88" fmla="*/ 1256 w 3729"/>
              <a:gd name="T89" fmla="*/ 1898 h 4122"/>
              <a:gd name="T90" fmla="*/ 1003 w 3729"/>
              <a:gd name="T91" fmla="*/ 1809 h 4122"/>
              <a:gd name="T92" fmla="*/ 736 w 3729"/>
              <a:gd name="T93" fmla="*/ 1842 h 4122"/>
              <a:gd name="T94" fmla="*/ 509 w 3729"/>
              <a:gd name="T95" fmla="*/ 1889 h 4122"/>
              <a:gd name="T96" fmla="*/ 300 w 3729"/>
              <a:gd name="T97" fmla="*/ 1742 h 4122"/>
              <a:gd name="T98" fmla="*/ 209 w 3729"/>
              <a:gd name="T99" fmla="*/ 1615 h 4122"/>
              <a:gd name="T100" fmla="*/ 105 w 3729"/>
              <a:gd name="T101" fmla="*/ 1475 h 4122"/>
              <a:gd name="T102" fmla="*/ 34 w 3729"/>
              <a:gd name="T103" fmla="*/ 1347 h 4122"/>
              <a:gd name="T104" fmla="*/ 72 w 3729"/>
              <a:gd name="T105" fmla="*/ 1066 h 4122"/>
              <a:gd name="T106" fmla="*/ 69 w 3729"/>
              <a:gd name="T107" fmla="*/ 831 h 4122"/>
              <a:gd name="T108" fmla="*/ 180 w 3729"/>
              <a:gd name="T109" fmla="*/ 629 h 4122"/>
              <a:gd name="T110" fmla="*/ 280 w 3729"/>
              <a:gd name="T111" fmla="*/ 531 h 4122"/>
              <a:gd name="T112" fmla="*/ 529 w 3729"/>
              <a:gd name="T113" fmla="*/ 222 h 4122"/>
              <a:gd name="T114" fmla="*/ 643 w 3729"/>
              <a:gd name="T115" fmla="*/ 122 h 4122"/>
              <a:gd name="T116" fmla="*/ 829 w 3729"/>
              <a:gd name="T117" fmla="*/ 111 h 4122"/>
              <a:gd name="T118" fmla="*/ 1023 w 3729"/>
              <a:gd name="T119" fmla="*/ 51 h 4122"/>
              <a:gd name="T120" fmla="*/ 1380 w 3729"/>
              <a:gd name="T121" fmla="*/ 26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9" h="4122">
                <a:moveTo>
                  <a:pt x="2732" y="555"/>
                </a:moveTo>
                <a:lnTo>
                  <a:pt x="2736" y="558"/>
                </a:lnTo>
                <a:lnTo>
                  <a:pt x="2738" y="560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0"/>
                </a:lnTo>
                <a:lnTo>
                  <a:pt x="2740" y="558"/>
                </a:lnTo>
                <a:lnTo>
                  <a:pt x="2736" y="556"/>
                </a:lnTo>
                <a:lnTo>
                  <a:pt x="2734" y="555"/>
                </a:lnTo>
                <a:lnTo>
                  <a:pt x="2732" y="555"/>
                </a:lnTo>
                <a:close/>
                <a:moveTo>
                  <a:pt x="2703" y="531"/>
                </a:moveTo>
                <a:lnTo>
                  <a:pt x="2723" y="555"/>
                </a:lnTo>
                <a:lnTo>
                  <a:pt x="2729" y="555"/>
                </a:lnTo>
                <a:lnTo>
                  <a:pt x="2723" y="547"/>
                </a:lnTo>
                <a:lnTo>
                  <a:pt x="2718" y="540"/>
                </a:lnTo>
                <a:lnTo>
                  <a:pt x="2711" y="535"/>
                </a:lnTo>
                <a:lnTo>
                  <a:pt x="2703" y="531"/>
                </a:lnTo>
                <a:close/>
                <a:moveTo>
                  <a:pt x="2672" y="478"/>
                </a:moveTo>
                <a:lnTo>
                  <a:pt x="2672" y="495"/>
                </a:lnTo>
                <a:lnTo>
                  <a:pt x="2680" y="495"/>
                </a:lnTo>
                <a:lnTo>
                  <a:pt x="2681" y="502"/>
                </a:lnTo>
                <a:lnTo>
                  <a:pt x="2685" y="507"/>
                </a:lnTo>
                <a:lnTo>
                  <a:pt x="2689" y="513"/>
                </a:lnTo>
                <a:lnTo>
                  <a:pt x="2692" y="518"/>
                </a:lnTo>
                <a:lnTo>
                  <a:pt x="2696" y="518"/>
                </a:lnTo>
                <a:lnTo>
                  <a:pt x="2696" y="502"/>
                </a:lnTo>
                <a:lnTo>
                  <a:pt x="2692" y="500"/>
                </a:lnTo>
                <a:lnTo>
                  <a:pt x="2689" y="498"/>
                </a:lnTo>
                <a:lnTo>
                  <a:pt x="2687" y="495"/>
                </a:lnTo>
                <a:lnTo>
                  <a:pt x="2685" y="491"/>
                </a:lnTo>
                <a:lnTo>
                  <a:pt x="2683" y="486"/>
                </a:lnTo>
                <a:lnTo>
                  <a:pt x="2676" y="486"/>
                </a:lnTo>
                <a:lnTo>
                  <a:pt x="2676" y="478"/>
                </a:lnTo>
                <a:lnTo>
                  <a:pt x="2672" y="478"/>
                </a:lnTo>
                <a:close/>
                <a:moveTo>
                  <a:pt x="2656" y="455"/>
                </a:moveTo>
                <a:lnTo>
                  <a:pt x="2660" y="458"/>
                </a:lnTo>
                <a:lnTo>
                  <a:pt x="2661" y="462"/>
                </a:lnTo>
                <a:lnTo>
                  <a:pt x="2663" y="464"/>
                </a:lnTo>
                <a:lnTo>
                  <a:pt x="2667" y="469"/>
                </a:lnTo>
                <a:lnTo>
                  <a:pt x="2669" y="475"/>
                </a:lnTo>
                <a:lnTo>
                  <a:pt x="2672" y="475"/>
                </a:lnTo>
                <a:lnTo>
                  <a:pt x="2671" y="467"/>
                </a:lnTo>
                <a:lnTo>
                  <a:pt x="2669" y="462"/>
                </a:lnTo>
                <a:lnTo>
                  <a:pt x="2667" y="458"/>
                </a:lnTo>
                <a:lnTo>
                  <a:pt x="2661" y="456"/>
                </a:lnTo>
                <a:lnTo>
                  <a:pt x="2656" y="455"/>
                </a:lnTo>
                <a:close/>
                <a:moveTo>
                  <a:pt x="1469" y="0"/>
                </a:moveTo>
                <a:lnTo>
                  <a:pt x="1480" y="2"/>
                </a:lnTo>
                <a:lnTo>
                  <a:pt x="1480" y="6"/>
                </a:lnTo>
                <a:lnTo>
                  <a:pt x="1485" y="7"/>
                </a:lnTo>
                <a:lnTo>
                  <a:pt x="1489" y="9"/>
                </a:lnTo>
                <a:lnTo>
                  <a:pt x="1494" y="9"/>
                </a:lnTo>
                <a:lnTo>
                  <a:pt x="1500" y="9"/>
                </a:lnTo>
                <a:lnTo>
                  <a:pt x="1500" y="29"/>
                </a:lnTo>
                <a:lnTo>
                  <a:pt x="1511" y="27"/>
                </a:lnTo>
                <a:lnTo>
                  <a:pt x="1518" y="24"/>
                </a:lnTo>
                <a:lnTo>
                  <a:pt x="1527" y="20"/>
                </a:lnTo>
                <a:lnTo>
                  <a:pt x="1540" y="18"/>
                </a:lnTo>
                <a:lnTo>
                  <a:pt x="1543" y="27"/>
                </a:lnTo>
                <a:lnTo>
                  <a:pt x="1545" y="42"/>
                </a:lnTo>
                <a:lnTo>
                  <a:pt x="1543" y="55"/>
                </a:lnTo>
                <a:lnTo>
                  <a:pt x="1540" y="55"/>
                </a:lnTo>
                <a:lnTo>
                  <a:pt x="1538" y="58"/>
                </a:lnTo>
                <a:lnTo>
                  <a:pt x="1536" y="60"/>
                </a:lnTo>
                <a:lnTo>
                  <a:pt x="1534" y="62"/>
                </a:lnTo>
                <a:lnTo>
                  <a:pt x="1534" y="66"/>
                </a:lnTo>
                <a:lnTo>
                  <a:pt x="1532" y="69"/>
                </a:lnTo>
                <a:lnTo>
                  <a:pt x="1523" y="69"/>
                </a:lnTo>
                <a:lnTo>
                  <a:pt x="1523" y="75"/>
                </a:lnTo>
                <a:lnTo>
                  <a:pt x="1521" y="76"/>
                </a:lnTo>
                <a:lnTo>
                  <a:pt x="1521" y="80"/>
                </a:lnTo>
                <a:lnTo>
                  <a:pt x="1520" y="86"/>
                </a:lnTo>
                <a:lnTo>
                  <a:pt x="1534" y="96"/>
                </a:lnTo>
                <a:lnTo>
                  <a:pt x="1541" y="111"/>
                </a:lnTo>
                <a:lnTo>
                  <a:pt x="1545" y="129"/>
                </a:lnTo>
                <a:lnTo>
                  <a:pt x="1543" y="155"/>
                </a:lnTo>
                <a:lnTo>
                  <a:pt x="1516" y="178"/>
                </a:lnTo>
                <a:lnTo>
                  <a:pt x="1512" y="186"/>
                </a:lnTo>
                <a:lnTo>
                  <a:pt x="1503" y="186"/>
                </a:lnTo>
                <a:lnTo>
                  <a:pt x="1503" y="191"/>
                </a:lnTo>
                <a:lnTo>
                  <a:pt x="1492" y="195"/>
                </a:lnTo>
                <a:lnTo>
                  <a:pt x="1496" y="202"/>
                </a:lnTo>
                <a:lnTo>
                  <a:pt x="1509" y="206"/>
                </a:lnTo>
                <a:lnTo>
                  <a:pt x="1514" y="200"/>
                </a:lnTo>
                <a:lnTo>
                  <a:pt x="1523" y="198"/>
                </a:lnTo>
                <a:lnTo>
                  <a:pt x="1532" y="200"/>
                </a:lnTo>
                <a:lnTo>
                  <a:pt x="1543" y="202"/>
                </a:lnTo>
                <a:lnTo>
                  <a:pt x="1549" y="229"/>
                </a:lnTo>
                <a:lnTo>
                  <a:pt x="1560" y="235"/>
                </a:lnTo>
                <a:lnTo>
                  <a:pt x="1560" y="238"/>
                </a:lnTo>
                <a:lnTo>
                  <a:pt x="1572" y="238"/>
                </a:lnTo>
                <a:lnTo>
                  <a:pt x="1572" y="242"/>
                </a:lnTo>
                <a:lnTo>
                  <a:pt x="1589" y="242"/>
                </a:lnTo>
                <a:lnTo>
                  <a:pt x="1592" y="251"/>
                </a:lnTo>
                <a:lnTo>
                  <a:pt x="1600" y="251"/>
                </a:lnTo>
                <a:lnTo>
                  <a:pt x="1600" y="255"/>
                </a:lnTo>
                <a:lnTo>
                  <a:pt x="1609" y="255"/>
                </a:lnTo>
                <a:lnTo>
                  <a:pt x="1609" y="258"/>
                </a:lnTo>
                <a:lnTo>
                  <a:pt x="1660" y="255"/>
                </a:lnTo>
                <a:lnTo>
                  <a:pt x="1660" y="258"/>
                </a:lnTo>
                <a:lnTo>
                  <a:pt x="1680" y="258"/>
                </a:lnTo>
                <a:lnTo>
                  <a:pt x="1680" y="262"/>
                </a:lnTo>
                <a:lnTo>
                  <a:pt x="1700" y="262"/>
                </a:lnTo>
                <a:lnTo>
                  <a:pt x="1700" y="266"/>
                </a:lnTo>
                <a:lnTo>
                  <a:pt x="1709" y="266"/>
                </a:lnTo>
                <a:lnTo>
                  <a:pt x="1712" y="275"/>
                </a:lnTo>
                <a:lnTo>
                  <a:pt x="1720" y="275"/>
                </a:lnTo>
                <a:lnTo>
                  <a:pt x="1720" y="278"/>
                </a:lnTo>
                <a:lnTo>
                  <a:pt x="1752" y="278"/>
                </a:lnTo>
                <a:lnTo>
                  <a:pt x="1756" y="286"/>
                </a:lnTo>
                <a:lnTo>
                  <a:pt x="1763" y="286"/>
                </a:lnTo>
                <a:lnTo>
                  <a:pt x="1769" y="322"/>
                </a:lnTo>
                <a:lnTo>
                  <a:pt x="1778" y="329"/>
                </a:lnTo>
                <a:lnTo>
                  <a:pt x="1783" y="335"/>
                </a:lnTo>
                <a:lnTo>
                  <a:pt x="1789" y="340"/>
                </a:lnTo>
                <a:lnTo>
                  <a:pt x="1796" y="344"/>
                </a:lnTo>
                <a:lnTo>
                  <a:pt x="1807" y="346"/>
                </a:lnTo>
                <a:lnTo>
                  <a:pt x="1823" y="346"/>
                </a:lnTo>
                <a:lnTo>
                  <a:pt x="1836" y="351"/>
                </a:lnTo>
                <a:lnTo>
                  <a:pt x="1849" y="351"/>
                </a:lnTo>
                <a:lnTo>
                  <a:pt x="1863" y="355"/>
                </a:lnTo>
                <a:lnTo>
                  <a:pt x="1863" y="358"/>
                </a:lnTo>
                <a:lnTo>
                  <a:pt x="1880" y="358"/>
                </a:lnTo>
                <a:lnTo>
                  <a:pt x="1883" y="366"/>
                </a:lnTo>
                <a:lnTo>
                  <a:pt x="1896" y="366"/>
                </a:lnTo>
                <a:lnTo>
                  <a:pt x="1896" y="369"/>
                </a:lnTo>
                <a:lnTo>
                  <a:pt x="1903" y="369"/>
                </a:lnTo>
                <a:lnTo>
                  <a:pt x="1903" y="375"/>
                </a:lnTo>
                <a:lnTo>
                  <a:pt x="1916" y="375"/>
                </a:lnTo>
                <a:lnTo>
                  <a:pt x="1920" y="382"/>
                </a:lnTo>
                <a:lnTo>
                  <a:pt x="1929" y="382"/>
                </a:lnTo>
                <a:lnTo>
                  <a:pt x="1932" y="391"/>
                </a:lnTo>
                <a:lnTo>
                  <a:pt x="1934" y="391"/>
                </a:lnTo>
                <a:lnTo>
                  <a:pt x="1938" y="393"/>
                </a:lnTo>
                <a:lnTo>
                  <a:pt x="1941" y="396"/>
                </a:lnTo>
                <a:lnTo>
                  <a:pt x="1945" y="398"/>
                </a:lnTo>
                <a:lnTo>
                  <a:pt x="1951" y="400"/>
                </a:lnTo>
                <a:lnTo>
                  <a:pt x="1954" y="402"/>
                </a:lnTo>
                <a:lnTo>
                  <a:pt x="1956" y="402"/>
                </a:lnTo>
                <a:lnTo>
                  <a:pt x="1956" y="398"/>
                </a:lnTo>
                <a:lnTo>
                  <a:pt x="1969" y="398"/>
                </a:lnTo>
                <a:lnTo>
                  <a:pt x="1972" y="393"/>
                </a:lnTo>
                <a:lnTo>
                  <a:pt x="1976" y="389"/>
                </a:lnTo>
                <a:lnTo>
                  <a:pt x="1980" y="386"/>
                </a:lnTo>
                <a:lnTo>
                  <a:pt x="1983" y="382"/>
                </a:lnTo>
                <a:lnTo>
                  <a:pt x="1985" y="376"/>
                </a:lnTo>
                <a:lnTo>
                  <a:pt x="1989" y="369"/>
                </a:lnTo>
                <a:lnTo>
                  <a:pt x="1989" y="369"/>
                </a:lnTo>
                <a:lnTo>
                  <a:pt x="1991" y="367"/>
                </a:lnTo>
                <a:lnTo>
                  <a:pt x="1992" y="367"/>
                </a:lnTo>
                <a:lnTo>
                  <a:pt x="1992" y="366"/>
                </a:lnTo>
                <a:lnTo>
                  <a:pt x="1992" y="362"/>
                </a:lnTo>
                <a:lnTo>
                  <a:pt x="1992" y="358"/>
                </a:lnTo>
                <a:lnTo>
                  <a:pt x="1989" y="358"/>
                </a:lnTo>
                <a:lnTo>
                  <a:pt x="1989" y="349"/>
                </a:lnTo>
                <a:lnTo>
                  <a:pt x="1983" y="349"/>
                </a:lnTo>
                <a:lnTo>
                  <a:pt x="1981" y="331"/>
                </a:lnTo>
                <a:lnTo>
                  <a:pt x="1985" y="311"/>
                </a:lnTo>
                <a:lnTo>
                  <a:pt x="1989" y="295"/>
                </a:lnTo>
                <a:lnTo>
                  <a:pt x="2009" y="278"/>
                </a:lnTo>
                <a:lnTo>
                  <a:pt x="2009" y="275"/>
                </a:lnTo>
                <a:lnTo>
                  <a:pt x="2023" y="271"/>
                </a:lnTo>
                <a:lnTo>
                  <a:pt x="2029" y="262"/>
                </a:lnTo>
                <a:lnTo>
                  <a:pt x="2056" y="262"/>
                </a:lnTo>
                <a:lnTo>
                  <a:pt x="2063" y="251"/>
                </a:lnTo>
                <a:lnTo>
                  <a:pt x="2112" y="251"/>
                </a:lnTo>
                <a:lnTo>
                  <a:pt x="2112" y="255"/>
                </a:lnTo>
                <a:lnTo>
                  <a:pt x="2123" y="255"/>
                </a:lnTo>
                <a:lnTo>
                  <a:pt x="2123" y="258"/>
                </a:lnTo>
                <a:lnTo>
                  <a:pt x="2132" y="258"/>
                </a:lnTo>
                <a:lnTo>
                  <a:pt x="2132" y="262"/>
                </a:lnTo>
                <a:lnTo>
                  <a:pt x="2160" y="262"/>
                </a:lnTo>
                <a:lnTo>
                  <a:pt x="2160" y="266"/>
                </a:lnTo>
                <a:lnTo>
                  <a:pt x="2163" y="271"/>
                </a:lnTo>
                <a:lnTo>
                  <a:pt x="2163" y="273"/>
                </a:lnTo>
                <a:lnTo>
                  <a:pt x="2165" y="276"/>
                </a:lnTo>
                <a:lnTo>
                  <a:pt x="2163" y="280"/>
                </a:lnTo>
                <a:lnTo>
                  <a:pt x="2163" y="282"/>
                </a:lnTo>
                <a:lnTo>
                  <a:pt x="2165" y="284"/>
                </a:lnTo>
                <a:lnTo>
                  <a:pt x="2167" y="286"/>
                </a:lnTo>
                <a:lnTo>
                  <a:pt x="2171" y="287"/>
                </a:lnTo>
                <a:lnTo>
                  <a:pt x="2176" y="289"/>
                </a:lnTo>
                <a:lnTo>
                  <a:pt x="2176" y="295"/>
                </a:lnTo>
                <a:lnTo>
                  <a:pt x="2203" y="295"/>
                </a:lnTo>
                <a:lnTo>
                  <a:pt x="2203" y="298"/>
                </a:lnTo>
                <a:lnTo>
                  <a:pt x="2220" y="302"/>
                </a:lnTo>
                <a:lnTo>
                  <a:pt x="2220" y="306"/>
                </a:lnTo>
                <a:lnTo>
                  <a:pt x="2223" y="306"/>
                </a:lnTo>
                <a:lnTo>
                  <a:pt x="2225" y="306"/>
                </a:lnTo>
                <a:lnTo>
                  <a:pt x="2227" y="304"/>
                </a:lnTo>
                <a:lnTo>
                  <a:pt x="2227" y="302"/>
                </a:lnTo>
                <a:lnTo>
                  <a:pt x="2229" y="302"/>
                </a:lnTo>
                <a:lnTo>
                  <a:pt x="2243" y="302"/>
                </a:lnTo>
                <a:lnTo>
                  <a:pt x="2256" y="306"/>
                </a:lnTo>
                <a:lnTo>
                  <a:pt x="2269" y="309"/>
                </a:lnTo>
                <a:lnTo>
                  <a:pt x="2272" y="342"/>
                </a:lnTo>
                <a:lnTo>
                  <a:pt x="2296" y="346"/>
                </a:lnTo>
                <a:lnTo>
                  <a:pt x="2305" y="344"/>
                </a:lnTo>
                <a:lnTo>
                  <a:pt x="2318" y="342"/>
                </a:lnTo>
                <a:lnTo>
                  <a:pt x="2332" y="342"/>
                </a:lnTo>
                <a:lnTo>
                  <a:pt x="2332" y="346"/>
                </a:lnTo>
                <a:lnTo>
                  <a:pt x="2369" y="349"/>
                </a:lnTo>
                <a:lnTo>
                  <a:pt x="2369" y="355"/>
                </a:lnTo>
                <a:lnTo>
                  <a:pt x="2389" y="355"/>
                </a:lnTo>
                <a:lnTo>
                  <a:pt x="2392" y="362"/>
                </a:lnTo>
                <a:lnTo>
                  <a:pt x="2416" y="362"/>
                </a:lnTo>
                <a:lnTo>
                  <a:pt x="2416" y="366"/>
                </a:lnTo>
                <a:lnTo>
                  <a:pt x="2429" y="369"/>
                </a:lnTo>
                <a:lnTo>
                  <a:pt x="2449" y="369"/>
                </a:lnTo>
                <a:lnTo>
                  <a:pt x="2456" y="375"/>
                </a:lnTo>
                <a:lnTo>
                  <a:pt x="2467" y="380"/>
                </a:lnTo>
                <a:lnTo>
                  <a:pt x="2480" y="384"/>
                </a:lnTo>
                <a:lnTo>
                  <a:pt x="2492" y="382"/>
                </a:lnTo>
                <a:lnTo>
                  <a:pt x="2503" y="366"/>
                </a:lnTo>
                <a:lnTo>
                  <a:pt x="2536" y="358"/>
                </a:lnTo>
                <a:lnTo>
                  <a:pt x="2536" y="349"/>
                </a:lnTo>
                <a:lnTo>
                  <a:pt x="2563" y="346"/>
                </a:lnTo>
                <a:lnTo>
                  <a:pt x="2569" y="338"/>
                </a:lnTo>
                <a:lnTo>
                  <a:pt x="2572" y="336"/>
                </a:lnTo>
                <a:lnTo>
                  <a:pt x="2578" y="338"/>
                </a:lnTo>
                <a:lnTo>
                  <a:pt x="2583" y="338"/>
                </a:lnTo>
                <a:lnTo>
                  <a:pt x="2589" y="340"/>
                </a:lnTo>
                <a:lnTo>
                  <a:pt x="2592" y="340"/>
                </a:lnTo>
                <a:lnTo>
                  <a:pt x="2596" y="342"/>
                </a:lnTo>
                <a:lnTo>
                  <a:pt x="2600" y="349"/>
                </a:lnTo>
                <a:lnTo>
                  <a:pt x="2603" y="351"/>
                </a:lnTo>
                <a:lnTo>
                  <a:pt x="2607" y="349"/>
                </a:lnTo>
                <a:lnTo>
                  <a:pt x="2611" y="349"/>
                </a:lnTo>
                <a:lnTo>
                  <a:pt x="2612" y="347"/>
                </a:lnTo>
                <a:lnTo>
                  <a:pt x="2612" y="346"/>
                </a:lnTo>
                <a:lnTo>
                  <a:pt x="2616" y="346"/>
                </a:lnTo>
                <a:lnTo>
                  <a:pt x="2620" y="346"/>
                </a:lnTo>
                <a:lnTo>
                  <a:pt x="2623" y="347"/>
                </a:lnTo>
                <a:lnTo>
                  <a:pt x="2625" y="349"/>
                </a:lnTo>
                <a:lnTo>
                  <a:pt x="2629" y="349"/>
                </a:lnTo>
                <a:lnTo>
                  <a:pt x="2629" y="362"/>
                </a:lnTo>
                <a:lnTo>
                  <a:pt x="2641" y="364"/>
                </a:lnTo>
                <a:lnTo>
                  <a:pt x="2660" y="367"/>
                </a:lnTo>
                <a:lnTo>
                  <a:pt x="2681" y="369"/>
                </a:lnTo>
                <a:lnTo>
                  <a:pt x="2701" y="369"/>
                </a:lnTo>
                <a:lnTo>
                  <a:pt x="2716" y="366"/>
                </a:lnTo>
                <a:lnTo>
                  <a:pt x="2716" y="362"/>
                </a:lnTo>
                <a:lnTo>
                  <a:pt x="2743" y="358"/>
                </a:lnTo>
                <a:lnTo>
                  <a:pt x="2756" y="395"/>
                </a:lnTo>
                <a:lnTo>
                  <a:pt x="2769" y="402"/>
                </a:lnTo>
                <a:lnTo>
                  <a:pt x="2769" y="426"/>
                </a:lnTo>
                <a:lnTo>
                  <a:pt x="2776" y="429"/>
                </a:lnTo>
                <a:lnTo>
                  <a:pt x="2776" y="438"/>
                </a:lnTo>
                <a:lnTo>
                  <a:pt x="2780" y="438"/>
                </a:lnTo>
                <a:lnTo>
                  <a:pt x="2780" y="446"/>
                </a:lnTo>
                <a:lnTo>
                  <a:pt x="2783" y="446"/>
                </a:lnTo>
                <a:lnTo>
                  <a:pt x="2780" y="509"/>
                </a:lnTo>
                <a:lnTo>
                  <a:pt x="2776" y="509"/>
                </a:lnTo>
                <a:lnTo>
                  <a:pt x="2776" y="518"/>
                </a:lnTo>
                <a:lnTo>
                  <a:pt x="2772" y="518"/>
                </a:lnTo>
                <a:lnTo>
                  <a:pt x="2772" y="531"/>
                </a:lnTo>
                <a:lnTo>
                  <a:pt x="2769" y="531"/>
                </a:lnTo>
                <a:lnTo>
                  <a:pt x="2769" y="535"/>
                </a:lnTo>
                <a:lnTo>
                  <a:pt x="2772" y="535"/>
                </a:lnTo>
                <a:lnTo>
                  <a:pt x="2772" y="558"/>
                </a:lnTo>
                <a:lnTo>
                  <a:pt x="2763" y="564"/>
                </a:lnTo>
                <a:lnTo>
                  <a:pt x="2758" y="567"/>
                </a:lnTo>
                <a:lnTo>
                  <a:pt x="2752" y="569"/>
                </a:lnTo>
                <a:lnTo>
                  <a:pt x="2740" y="566"/>
                </a:lnTo>
                <a:lnTo>
                  <a:pt x="2740" y="578"/>
                </a:lnTo>
                <a:lnTo>
                  <a:pt x="2736" y="578"/>
                </a:lnTo>
                <a:lnTo>
                  <a:pt x="2736" y="582"/>
                </a:lnTo>
                <a:lnTo>
                  <a:pt x="2740" y="582"/>
                </a:lnTo>
                <a:lnTo>
                  <a:pt x="2743" y="602"/>
                </a:lnTo>
                <a:lnTo>
                  <a:pt x="2749" y="602"/>
                </a:lnTo>
                <a:lnTo>
                  <a:pt x="2749" y="615"/>
                </a:lnTo>
                <a:lnTo>
                  <a:pt x="2752" y="615"/>
                </a:lnTo>
                <a:lnTo>
                  <a:pt x="2756" y="635"/>
                </a:lnTo>
                <a:lnTo>
                  <a:pt x="2763" y="638"/>
                </a:lnTo>
                <a:lnTo>
                  <a:pt x="2772" y="662"/>
                </a:lnTo>
                <a:lnTo>
                  <a:pt x="2780" y="666"/>
                </a:lnTo>
                <a:lnTo>
                  <a:pt x="2780" y="678"/>
                </a:lnTo>
                <a:lnTo>
                  <a:pt x="2783" y="678"/>
                </a:lnTo>
                <a:lnTo>
                  <a:pt x="2783" y="686"/>
                </a:lnTo>
                <a:lnTo>
                  <a:pt x="2792" y="691"/>
                </a:lnTo>
                <a:lnTo>
                  <a:pt x="2796" y="706"/>
                </a:lnTo>
                <a:lnTo>
                  <a:pt x="2809" y="715"/>
                </a:lnTo>
                <a:lnTo>
                  <a:pt x="2816" y="738"/>
                </a:lnTo>
                <a:lnTo>
                  <a:pt x="2820" y="738"/>
                </a:lnTo>
                <a:lnTo>
                  <a:pt x="2820" y="746"/>
                </a:lnTo>
                <a:lnTo>
                  <a:pt x="2829" y="751"/>
                </a:lnTo>
                <a:lnTo>
                  <a:pt x="2849" y="775"/>
                </a:lnTo>
                <a:lnTo>
                  <a:pt x="2845" y="782"/>
                </a:lnTo>
                <a:lnTo>
                  <a:pt x="2841" y="789"/>
                </a:lnTo>
                <a:lnTo>
                  <a:pt x="2840" y="796"/>
                </a:lnTo>
                <a:lnTo>
                  <a:pt x="2840" y="806"/>
                </a:lnTo>
                <a:lnTo>
                  <a:pt x="2843" y="806"/>
                </a:lnTo>
                <a:lnTo>
                  <a:pt x="2843" y="818"/>
                </a:lnTo>
                <a:lnTo>
                  <a:pt x="2849" y="818"/>
                </a:lnTo>
                <a:lnTo>
                  <a:pt x="2852" y="822"/>
                </a:lnTo>
                <a:lnTo>
                  <a:pt x="2856" y="824"/>
                </a:lnTo>
                <a:lnTo>
                  <a:pt x="2860" y="827"/>
                </a:lnTo>
                <a:lnTo>
                  <a:pt x="2863" y="831"/>
                </a:lnTo>
                <a:lnTo>
                  <a:pt x="2869" y="838"/>
                </a:lnTo>
                <a:lnTo>
                  <a:pt x="2876" y="838"/>
                </a:lnTo>
                <a:lnTo>
                  <a:pt x="2876" y="842"/>
                </a:lnTo>
                <a:lnTo>
                  <a:pt x="2889" y="842"/>
                </a:lnTo>
                <a:lnTo>
                  <a:pt x="2889" y="844"/>
                </a:lnTo>
                <a:lnTo>
                  <a:pt x="2891" y="847"/>
                </a:lnTo>
                <a:lnTo>
                  <a:pt x="2894" y="851"/>
                </a:lnTo>
                <a:lnTo>
                  <a:pt x="2896" y="856"/>
                </a:lnTo>
                <a:lnTo>
                  <a:pt x="2900" y="860"/>
                </a:lnTo>
                <a:lnTo>
                  <a:pt x="2901" y="864"/>
                </a:lnTo>
                <a:lnTo>
                  <a:pt x="2903" y="866"/>
                </a:lnTo>
                <a:lnTo>
                  <a:pt x="2912" y="866"/>
                </a:lnTo>
                <a:lnTo>
                  <a:pt x="2916" y="875"/>
                </a:lnTo>
                <a:lnTo>
                  <a:pt x="2920" y="875"/>
                </a:lnTo>
                <a:lnTo>
                  <a:pt x="2920" y="895"/>
                </a:lnTo>
                <a:lnTo>
                  <a:pt x="2923" y="895"/>
                </a:lnTo>
                <a:lnTo>
                  <a:pt x="2932" y="918"/>
                </a:lnTo>
                <a:lnTo>
                  <a:pt x="2936" y="918"/>
                </a:lnTo>
                <a:lnTo>
                  <a:pt x="2936" y="951"/>
                </a:lnTo>
                <a:lnTo>
                  <a:pt x="2940" y="951"/>
                </a:lnTo>
                <a:lnTo>
                  <a:pt x="2940" y="958"/>
                </a:lnTo>
                <a:lnTo>
                  <a:pt x="2943" y="958"/>
                </a:lnTo>
                <a:lnTo>
                  <a:pt x="2949" y="1031"/>
                </a:lnTo>
                <a:lnTo>
                  <a:pt x="2956" y="1035"/>
                </a:lnTo>
                <a:lnTo>
                  <a:pt x="2960" y="1062"/>
                </a:lnTo>
                <a:lnTo>
                  <a:pt x="2976" y="1062"/>
                </a:lnTo>
                <a:lnTo>
                  <a:pt x="2987" y="1076"/>
                </a:lnTo>
                <a:lnTo>
                  <a:pt x="3003" y="1091"/>
                </a:lnTo>
                <a:lnTo>
                  <a:pt x="3020" y="1098"/>
                </a:lnTo>
                <a:lnTo>
                  <a:pt x="3020" y="1106"/>
                </a:lnTo>
                <a:lnTo>
                  <a:pt x="3029" y="1106"/>
                </a:lnTo>
                <a:lnTo>
                  <a:pt x="3032" y="1118"/>
                </a:lnTo>
                <a:lnTo>
                  <a:pt x="3040" y="1122"/>
                </a:lnTo>
                <a:lnTo>
                  <a:pt x="3056" y="1171"/>
                </a:lnTo>
                <a:lnTo>
                  <a:pt x="3060" y="1171"/>
                </a:lnTo>
                <a:lnTo>
                  <a:pt x="3060" y="1195"/>
                </a:lnTo>
                <a:lnTo>
                  <a:pt x="3063" y="1195"/>
                </a:lnTo>
                <a:lnTo>
                  <a:pt x="3063" y="1202"/>
                </a:lnTo>
                <a:lnTo>
                  <a:pt x="3069" y="1202"/>
                </a:lnTo>
                <a:lnTo>
                  <a:pt x="3069" y="1222"/>
                </a:lnTo>
                <a:lnTo>
                  <a:pt x="3072" y="1222"/>
                </a:lnTo>
                <a:lnTo>
                  <a:pt x="3074" y="1224"/>
                </a:lnTo>
                <a:lnTo>
                  <a:pt x="3074" y="1224"/>
                </a:lnTo>
                <a:lnTo>
                  <a:pt x="3074" y="1226"/>
                </a:lnTo>
                <a:lnTo>
                  <a:pt x="3076" y="1226"/>
                </a:lnTo>
                <a:lnTo>
                  <a:pt x="3078" y="1226"/>
                </a:lnTo>
                <a:lnTo>
                  <a:pt x="3080" y="1226"/>
                </a:lnTo>
                <a:lnTo>
                  <a:pt x="3089" y="1251"/>
                </a:lnTo>
                <a:lnTo>
                  <a:pt x="3112" y="1251"/>
                </a:lnTo>
                <a:lnTo>
                  <a:pt x="3116" y="1275"/>
                </a:lnTo>
                <a:lnTo>
                  <a:pt x="3120" y="1275"/>
                </a:lnTo>
                <a:lnTo>
                  <a:pt x="3120" y="1278"/>
                </a:lnTo>
                <a:lnTo>
                  <a:pt x="3143" y="1278"/>
                </a:lnTo>
                <a:lnTo>
                  <a:pt x="3156" y="1295"/>
                </a:lnTo>
                <a:lnTo>
                  <a:pt x="3172" y="1295"/>
                </a:lnTo>
                <a:lnTo>
                  <a:pt x="3172" y="1298"/>
                </a:lnTo>
                <a:lnTo>
                  <a:pt x="3183" y="1306"/>
                </a:lnTo>
                <a:lnTo>
                  <a:pt x="3183" y="1315"/>
                </a:lnTo>
                <a:lnTo>
                  <a:pt x="3203" y="1329"/>
                </a:lnTo>
                <a:lnTo>
                  <a:pt x="3209" y="1338"/>
                </a:lnTo>
                <a:lnTo>
                  <a:pt x="3216" y="1338"/>
                </a:lnTo>
                <a:lnTo>
                  <a:pt x="3220" y="1346"/>
                </a:lnTo>
                <a:lnTo>
                  <a:pt x="3243" y="1366"/>
                </a:lnTo>
                <a:lnTo>
                  <a:pt x="3243" y="1378"/>
                </a:lnTo>
                <a:lnTo>
                  <a:pt x="3256" y="1382"/>
                </a:lnTo>
                <a:lnTo>
                  <a:pt x="3269" y="1398"/>
                </a:lnTo>
                <a:lnTo>
                  <a:pt x="3276" y="1398"/>
                </a:lnTo>
                <a:lnTo>
                  <a:pt x="3276" y="1406"/>
                </a:lnTo>
                <a:lnTo>
                  <a:pt x="3289" y="1406"/>
                </a:lnTo>
                <a:lnTo>
                  <a:pt x="3289" y="1409"/>
                </a:lnTo>
                <a:lnTo>
                  <a:pt x="3292" y="1415"/>
                </a:lnTo>
                <a:lnTo>
                  <a:pt x="3296" y="1420"/>
                </a:lnTo>
                <a:lnTo>
                  <a:pt x="3300" y="1426"/>
                </a:lnTo>
                <a:lnTo>
                  <a:pt x="3303" y="1431"/>
                </a:lnTo>
                <a:lnTo>
                  <a:pt x="3303" y="1455"/>
                </a:lnTo>
                <a:lnTo>
                  <a:pt x="3296" y="1458"/>
                </a:lnTo>
                <a:lnTo>
                  <a:pt x="3296" y="1466"/>
                </a:lnTo>
                <a:lnTo>
                  <a:pt x="3292" y="1466"/>
                </a:lnTo>
                <a:lnTo>
                  <a:pt x="3292" y="1469"/>
                </a:lnTo>
                <a:lnTo>
                  <a:pt x="3294" y="1471"/>
                </a:lnTo>
                <a:lnTo>
                  <a:pt x="3294" y="1473"/>
                </a:lnTo>
                <a:lnTo>
                  <a:pt x="3296" y="1476"/>
                </a:lnTo>
                <a:lnTo>
                  <a:pt x="3296" y="1482"/>
                </a:lnTo>
                <a:lnTo>
                  <a:pt x="3301" y="1484"/>
                </a:lnTo>
                <a:lnTo>
                  <a:pt x="3307" y="1486"/>
                </a:lnTo>
                <a:lnTo>
                  <a:pt x="3309" y="1489"/>
                </a:lnTo>
                <a:lnTo>
                  <a:pt x="3311" y="1491"/>
                </a:lnTo>
                <a:lnTo>
                  <a:pt x="3311" y="1495"/>
                </a:lnTo>
                <a:lnTo>
                  <a:pt x="3312" y="1498"/>
                </a:lnTo>
                <a:lnTo>
                  <a:pt x="3312" y="1502"/>
                </a:lnTo>
                <a:lnTo>
                  <a:pt x="3316" y="1506"/>
                </a:lnTo>
                <a:lnTo>
                  <a:pt x="3320" y="1506"/>
                </a:lnTo>
                <a:lnTo>
                  <a:pt x="3323" y="1515"/>
                </a:lnTo>
                <a:lnTo>
                  <a:pt x="3332" y="1515"/>
                </a:lnTo>
                <a:lnTo>
                  <a:pt x="3336" y="1522"/>
                </a:lnTo>
                <a:lnTo>
                  <a:pt x="3347" y="1529"/>
                </a:lnTo>
                <a:lnTo>
                  <a:pt x="3361" y="1533"/>
                </a:lnTo>
                <a:lnTo>
                  <a:pt x="3380" y="1535"/>
                </a:lnTo>
                <a:lnTo>
                  <a:pt x="3383" y="1531"/>
                </a:lnTo>
                <a:lnTo>
                  <a:pt x="3385" y="1529"/>
                </a:lnTo>
                <a:lnTo>
                  <a:pt x="3389" y="1527"/>
                </a:lnTo>
                <a:lnTo>
                  <a:pt x="3392" y="1526"/>
                </a:lnTo>
                <a:lnTo>
                  <a:pt x="3392" y="1522"/>
                </a:lnTo>
                <a:lnTo>
                  <a:pt x="3400" y="1522"/>
                </a:lnTo>
                <a:lnTo>
                  <a:pt x="3409" y="1511"/>
                </a:lnTo>
                <a:lnTo>
                  <a:pt x="3469" y="1515"/>
                </a:lnTo>
                <a:lnTo>
                  <a:pt x="3469" y="1511"/>
                </a:lnTo>
                <a:lnTo>
                  <a:pt x="3476" y="1511"/>
                </a:lnTo>
                <a:lnTo>
                  <a:pt x="3480" y="1502"/>
                </a:lnTo>
                <a:lnTo>
                  <a:pt x="3500" y="1498"/>
                </a:lnTo>
                <a:lnTo>
                  <a:pt x="3500" y="1495"/>
                </a:lnTo>
                <a:lnTo>
                  <a:pt x="3536" y="1498"/>
                </a:lnTo>
                <a:lnTo>
                  <a:pt x="3536" y="1495"/>
                </a:lnTo>
                <a:lnTo>
                  <a:pt x="3549" y="1495"/>
                </a:lnTo>
                <a:lnTo>
                  <a:pt x="3552" y="1486"/>
                </a:lnTo>
                <a:lnTo>
                  <a:pt x="3567" y="1484"/>
                </a:lnTo>
                <a:lnTo>
                  <a:pt x="3581" y="1486"/>
                </a:lnTo>
                <a:lnTo>
                  <a:pt x="3598" y="1487"/>
                </a:lnTo>
                <a:lnTo>
                  <a:pt x="3612" y="1486"/>
                </a:lnTo>
                <a:lnTo>
                  <a:pt x="3612" y="1482"/>
                </a:lnTo>
                <a:lnTo>
                  <a:pt x="3623" y="1482"/>
                </a:lnTo>
                <a:lnTo>
                  <a:pt x="3623" y="1478"/>
                </a:lnTo>
                <a:lnTo>
                  <a:pt x="3636" y="1478"/>
                </a:lnTo>
                <a:lnTo>
                  <a:pt x="3636" y="1475"/>
                </a:lnTo>
                <a:lnTo>
                  <a:pt x="3660" y="1469"/>
                </a:lnTo>
                <a:lnTo>
                  <a:pt x="3663" y="1462"/>
                </a:lnTo>
                <a:lnTo>
                  <a:pt x="3674" y="1453"/>
                </a:lnTo>
                <a:lnTo>
                  <a:pt x="3687" y="1447"/>
                </a:lnTo>
                <a:lnTo>
                  <a:pt x="3703" y="1446"/>
                </a:lnTo>
                <a:lnTo>
                  <a:pt x="3709" y="1451"/>
                </a:lnTo>
                <a:lnTo>
                  <a:pt x="3714" y="1455"/>
                </a:lnTo>
                <a:lnTo>
                  <a:pt x="3720" y="1456"/>
                </a:lnTo>
                <a:lnTo>
                  <a:pt x="3729" y="1458"/>
                </a:lnTo>
                <a:lnTo>
                  <a:pt x="3729" y="1486"/>
                </a:lnTo>
                <a:lnTo>
                  <a:pt x="3723" y="1486"/>
                </a:lnTo>
                <a:lnTo>
                  <a:pt x="3720" y="1498"/>
                </a:lnTo>
                <a:lnTo>
                  <a:pt x="3723" y="1498"/>
                </a:lnTo>
                <a:lnTo>
                  <a:pt x="3725" y="1511"/>
                </a:lnTo>
                <a:lnTo>
                  <a:pt x="3725" y="1529"/>
                </a:lnTo>
                <a:lnTo>
                  <a:pt x="3723" y="1544"/>
                </a:lnTo>
                <a:lnTo>
                  <a:pt x="3720" y="1555"/>
                </a:lnTo>
                <a:lnTo>
                  <a:pt x="3718" y="1556"/>
                </a:lnTo>
                <a:lnTo>
                  <a:pt x="3718" y="1556"/>
                </a:lnTo>
                <a:lnTo>
                  <a:pt x="3718" y="1556"/>
                </a:lnTo>
                <a:lnTo>
                  <a:pt x="3716" y="1556"/>
                </a:lnTo>
                <a:lnTo>
                  <a:pt x="3714" y="1556"/>
                </a:lnTo>
                <a:lnTo>
                  <a:pt x="3712" y="1558"/>
                </a:lnTo>
                <a:lnTo>
                  <a:pt x="3711" y="1589"/>
                </a:lnTo>
                <a:lnTo>
                  <a:pt x="3703" y="1615"/>
                </a:lnTo>
                <a:lnTo>
                  <a:pt x="3703" y="1626"/>
                </a:lnTo>
                <a:lnTo>
                  <a:pt x="3692" y="1635"/>
                </a:lnTo>
                <a:lnTo>
                  <a:pt x="3692" y="1642"/>
                </a:lnTo>
                <a:lnTo>
                  <a:pt x="3689" y="1642"/>
                </a:lnTo>
                <a:lnTo>
                  <a:pt x="3689" y="1651"/>
                </a:lnTo>
                <a:lnTo>
                  <a:pt x="3683" y="1651"/>
                </a:lnTo>
                <a:lnTo>
                  <a:pt x="3683" y="1658"/>
                </a:lnTo>
                <a:lnTo>
                  <a:pt x="3680" y="1658"/>
                </a:lnTo>
                <a:lnTo>
                  <a:pt x="3680" y="1666"/>
                </a:lnTo>
                <a:lnTo>
                  <a:pt x="3676" y="1666"/>
                </a:lnTo>
                <a:lnTo>
                  <a:pt x="3676" y="1675"/>
                </a:lnTo>
                <a:lnTo>
                  <a:pt x="3672" y="1675"/>
                </a:lnTo>
                <a:lnTo>
                  <a:pt x="3672" y="1682"/>
                </a:lnTo>
                <a:lnTo>
                  <a:pt x="3660" y="1689"/>
                </a:lnTo>
                <a:lnTo>
                  <a:pt x="3660" y="1698"/>
                </a:lnTo>
                <a:lnTo>
                  <a:pt x="3656" y="1698"/>
                </a:lnTo>
                <a:lnTo>
                  <a:pt x="3656" y="1715"/>
                </a:lnTo>
                <a:lnTo>
                  <a:pt x="3652" y="1715"/>
                </a:lnTo>
                <a:lnTo>
                  <a:pt x="3652" y="1722"/>
                </a:lnTo>
                <a:lnTo>
                  <a:pt x="3649" y="1722"/>
                </a:lnTo>
                <a:lnTo>
                  <a:pt x="3649" y="1731"/>
                </a:lnTo>
                <a:lnTo>
                  <a:pt x="3640" y="1735"/>
                </a:lnTo>
                <a:lnTo>
                  <a:pt x="3640" y="1742"/>
                </a:lnTo>
                <a:lnTo>
                  <a:pt x="3636" y="1742"/>
                </a:lnTo>
                <a:lnTo>
                  <a:pt x="3636" y="1749"/>
                </a:lnTo>
                <a:lnTo>
                  <a:pt x="3632" y="1749"/>
                </a:lnTo>
                <a:lnTo>
                  <a:pt x="3632" y="1758"/>
                </a:lnTo>
                <a:lnTo>
                  <a:pt x="3629" y="1758"/>
                </a:lnTo>
                <a:lnTo>
                  <a:pt x="3629" y="1766"/>
                </a:lnTo>
                <a:lnTo>
                  <a:pt x="3620" y="1769"/>
                </a:lnTo>
                <a:lnTo>
                  <a:pt x="3620" y="1795"/>
                </a:lnTo>
                <a:lnTo>
                  <a:pt x="3616" y="1795"/>
                </a:lnTo>
                <a:lnTo>
                  <a:pt x="3616" y="1802"/>
                </a:lnTo>
                <a:lnTo>
                  <a:pt x="3612" y="1802"/>
                </a:lnTo>
                <a:lnTo>
                  <a:pt x="3612" y="1811"/>
                </a:lnTo>
                <a:lnTo>
                  <a:pt x="3609" y="1811"/>
                </a:lnTo>
                <a:lnTo>
                  <a:pt x="3603" y="1822"/>
                </a:lnTo>
                <a:lnTo>
                  <a:pt x="3592" y="1829"/>
                </a:lnTo>
                <a:lnTo>
                  <a:pt x="3592" y="1842"/>
                </a:lnTo>
                <a:lnTo>
                  <a:pt x="3589" y="1842"/>
                </a:lnTo>
                <a:lnTo>
                  <a:pt x="3589" y="1851"/>
                </a:lnTo>
                <a:lnTo>
                  <a:pt x="3580" y="1855"/>
                </a:lnTo>
                <a:lnTo>
                  <a:pt x="3580" y="1862"/>
                </a:lnTo>
                <a:lnTo>
                  <a:pt x="3576" y="1862"/>
                </a:lnTo>
                <a:lnTo>
                  <a:pt x="3576" y="1875"/>
                </a:lnTo>
                <a:lnTo>
                  <a:pt x="3560" y="1886"/>
                </a:lnTo>
                <a:lnTo>
                  <a:pt x="3556" y="1902"/>
                </a:lnTo>
                <a:lnTo>
                  <a:pt x="3543" y="1909"/>
                </a:lnTo>
                <a:lnTo>
                  <a:pt x="3543" y="1918"/>
                </a:lnTo>
                <a:lnTo>
                  <a:pt x="3529" y="1931"/>
                </a:lnTo>
                <a:lnTo>
                  <a:pt x="3523" y="1938"/>
                </a:lnTo>
                <a:lnTo>
                  <a:pt x="3516" y="1938"/>
                </a:lnTo>
                <a:lnTo>
                  <a:pt x="3516" y="1942"/>
                </a:lnTo>
                <a:lnTo>
                  <a:pt x="3509" y="1946"/>
                </a:lnTo>
                <a:lnTo>
                  <a:pt x="3509" y="1955"/>
                </a:lnTo>
                <a:lnTo>
                  <a:pt x="3472" y="1986"/>
                </a:lnTo>
                <a:lnTo>
                  <a:pt x="3469" y="1998"/>
                </a:lnTo>
                <a:lnTo>
                  <a:pt x="3460" y="1998"/>
                </a:lnTo>
                <a:lnTo>
                  <a:pt x="3449" y="2015"/>
                </a:lnTo>
                <a:lnTo>
                  <a:pt x="3436" y="2015"/>
                </a:lnTo>
                <a:lnTo>
                  <a:pt x="3436" y="2018"/>
                </a:lnTo>
                <a:lnTo>
                  <a:pt x="3429" y="2018"/>
                </a:lnTo>
                <a:lnTo>
                  <a:pt x="3420" y="2029"/>
                </a:lnTo>
                <a:lnTo>
                  <a:pt x="3403" y="2035"/>
                </a:lnTo>
                <a:lnTo>
                  <a:pt x="3396" y="2046"/>
                </a:lnTo>
                <a:lnTo>
                  <a:pt x="3389" y="2046"/>
                </a:lnTo>
                <a:lnTo>
                  <a:pt x="3383" y="2055"/>
                </a:lnTo>
                <a:lnTo>
                  <a:pt x="3376" y="2055"/>
                </a:lnTo>
                <a:lnTo>
                  <a:pt x="3356" y="2078"/>
                </a:lnTo>
                <a:lnTo>
                  <a:pt x="3349" y="2078"/>
                </a:lnTo>
                <a:lnTo>
                  <a:pt x="3343" y="2086"/>
                </a:lnTo>
                <a:lnTo>
                  <a:pt x="3332" y="2091"/>
                </a:lnTo>
                <a:lnTo>
                  <a:pt x="3332" y="2098"/>
                </a:lnTo>
                <a:lnTo>
                  <a:pt x="3303" y="2122"/>
                </a:lnTo>
                <a:lnTo>
                  <a:pt x="3303" y="2126"/>
                </a:lnTo>
                <a:lnTo>
                  <a:pt x="3296" y="2126"/>
                </a:lnTo>
                <a:lnTo>
                  <a:pt x="3291" y="2138"/>
                </a:lnTo>
                <a:lnTo>
                  <a:pt x="3280" y="2151"/>
                </a:lnTo>
                <a:lnTo>
                  <a:pt x="3269" y="2164"/>
                </a:lnTo>
                <a:lnTo>
                  <a:pt x="3260" y="2175"/>
                </a:lnTo>
                <a:lnTo>
                  <a:pt x="3252" y="2178"/>
                </a:lnTo>
                <a:lnTo>
                  <a:pt x="3252" y="2186"/>
                </a:lnTo>
                <a:lnTo>
                  <a:pt x="3236" y="2198"/>
                </a:lnTo>
                <a:lnTo>
                  <a:pt x="3232" y="2215"/>
                </a:lnTo>
                <a:lnTo>
                  <a:pt x="3223" y="2218"/>
                </a:lnTo>
                <a:lnTo>
                  <a:pt x="3203" y="2255"/>
                </a:lnTo>
                <a:lnTo>
                  <a:pt x="3180" y="2258"/>
                </a:lnTo>
                <a:lnTo>
                  <a:pt x="3180" y="2264"/>
                </a:lnTo>
                <a:lnTo>
                  <a:pt x="3178" y="2269"/>
                </a:lnTo>
                <a:lnTo>
                  <a:pt x="3176" y="2273"/>
                </a:lnTo>
                <a:lnTo>
                  <a:pt x="3174" y="2276"/>
                </a:lnTo>
                <a:lnTo>
                  <a:pt x="3174" y="2280"/>
                </a:lnTo>
                <a:lnTo>
                  <a:pt x="3172" y="2286"/>
                </a:lnTo>
                <a:lnTo>
                  <a:pt x="3143" y="2295"/>
                </a:lnTo>
                <a:lnTo>
                  <a:pt x="3136" y="2329"/>
                </a:lnTo>
                <a:lnTo>
                  <a:pt x="3123" y="2338"/>
                </a:lnTo>
                <a:lnTo>
                  <a:pt x="3123" y="2355"/>
                </a:lnTo>
                <a:lnTo>
                  <a:pt x="3120" y="2355"/>
                </a:lnTo>
                <a:lnTo>
                  <a:pt x="3112" y="2378"/>
                </a:lnTo>
                <a:lnTo>
                  <a:pt x="3109" y="2378"/>
                </a:lnTo>
                <a:lnTo>
                  <a:pt x="3109" y="2386"/>
                </a:lnTo>
                <a:lnTo>
                  <a:pt x="3103" y="2386"/>
                </a:lnTo>
                <a:lnTo>
                  <a:pt x="3100" y="2402"/>
                </a:lnTo>
                <a:lnTo>
                  <a:pt x="3083" y="2411"/>
                </a:lnTo>
                <a:lnTo>
                  <a:pt x="3063" y="2486"/>
                </a:lnTo>
                <a:lnTo>
                  <a:pt x="3081" y="2498"/>
                </a:lnTo>
                <a:lnTo>
                  <a:pt x="3096" y="2515"/>
                </a:lnTo>
                <a:lnTo>
                  <a:pt x="3100" y="2515"/>
                </a:lnTo>
                <a:lnTo>
                  <a:pt x="3100" y="2555"/>
                </a:lnTo>
                <a:lnTo>
                  <a:pt x="3094" y="2564"/>
                </a:lnTo>
                <a:lnTo>
                  <a:pt x="3094" y="2575"/>
                </a:lnTo>
                <a:lnTo>
                  <a:pt x="3096" y="2589"/>
                </a:lnTo>
                <a:lnTo>
                  <a:pt x="3096" y="2606"/>
                </a:lnTo>
                <a:lnTo>
                  <a:pt x="3092" y="2606"/>
                </a:lnTo>
                <a:lnTo>
                  <a:pt x="3092" y="2616"/>
                </a:lnTo>
                <a:lnTo>
                  <a:pt x="3096" y="2635"/>
                </a:lnTo>
                <a:lnTo>
                  <a:pt x="3103" y="2655"/>
                </a:lnTo>
                <a:lnTo>
                  <a:pt x="3111" y="2675"/>
                </a:lnTo>
                <a:lnTo>
                  <a:pt x="3116" y="2691"/>
                </a:lnTo>
                <a:lnTo>
                  <a:pt x="3120" y="2702"/>
                </a:lnTo>
                <a:lnTo>
                  <a:pt x="3127" y="2704"/>
                </a:lnTo>
                <a:lnTo>
                  <a:pt x="3132" y="2706"/>
                </a:lnTo>
                <a:lnTo>
                  <a:pt x="3138" y="2707"/>
                </a:lnTo>
                <a:lnTo>
                  <a:pt x="3141" y="2711"/>
                </a:lnTo>
                <a:lnTo>
                  <a:pt x="3145" y="2716"/>
                </a:lnTo>
                <a:lnTo>
                  <a:pt x="3149" y="2722"/>
                </a:lnTo>
                <a:lnTo>
                  <a:pt x="3154" y="2731"/>
                </a:lnTo>
                <a:lnTo>
                  <a:pt x="3158" y="2746"/>
                </a:lnTo>
                <a:lnTo>
                  <a:pt x="3156" y="2762"/>
                </a:lnTo>
                <a:lnTo>
                  <a:pt x="3152" y="2762"/>
                </a:lnTo>
                <a:lnTo>
                  <a:pt x="3152" y="2782"/>
                </a:lnTo>
                <a:lnTo>
                  <a:pt x="3149" y="2782"/>
                </a:lnTo>
                <a:lnTo>
                  <a:pt x="3149" y="2809"/>
                </a:lnTo>
                <a:lnTo>
                  <a:pt x="3147" y="2811"/>
                </a:lnTo>
                <a:lnTo>
                  <a:pt x="3147" y="2811"/>
                </a:lnTo>
                <a:lnTo>
                  <a:pt x="3145" y="2813"/>
                </a:lnTo>
                <a:lnTo>
                  <a:pt x="3143" y="2815"/>
                </a:lnTo>
                <a:lnTo>
                  <a:pt x="3143" y="2818"/>
                </a:lnTo>
                <a:lnTo>
                  <a:pt x="3149" y="2818"/>
                </a:lnTo>
                <a:lnTo>
                  <a:pt x="3149" y="2831"/>
                </a:lnTo>
                <a:lnTo>
                  <a:pt x="3152" y="2831"/>
                </a:lnTo>
                <a:lnTo>
                  <a:pt x="3152" y="2935"/>
                </a:lnTo>
                <a:lnTo>
                  <a:pt x="3160" y="2938"/>
                </a:lnTo>
                <a:lnTo>
                  <a:pt x="3163" y="2949"/>
                </a:lnTo>
                <a:lnTo>
                  <a:pt x="3165" y="2967"/>
                </a:lnTo>
                <a:lnTo>
                  <a:pt x="3163" y="2982"/>
                </a:lnTo>
                <a:lnTo>
                  <a:pt x="3160" y="2982"/>
                </a:lnTo>
                <a:lnTo>
                  <a:pt x="3160" y="2995"/>
                </a:lnTo>
                <a:lnTo>
                  <a:pt x="3152" y="2998"/>
                </a:lnTo>
                <a:lnTo>
                  <a:pt x="3152" y="3018"/>
                </a:lnTo>
                <a:lnTo>
                  <a:pt x="3140" y="3026"/>
                </a:lnTo>
                <a:lnTo>
                  <a:pt x="3140" y="3035"/>
                </a:lnTo>
                <a:lnTo>
                  <a:pt x="3116" y="3055"/>
                </a:lnTo>
                <a:lnTo>
                  <a:pt x="3116" y="3062"/>
                </a:lnTo>
                <a:lnTo>
                  <a:pt x="3100" y="3075"/>
                </a:lnTo>
                <a:lnTo>
                  <a:pt x="3096" y="3086"/>
                </a:lnTo>
                <a:lnTo>
                  <a:pt x="3080" y="3089"/>
                </a:lnTo>
                <a:lnTo>
                  <a:pt x="3072" y="3102"/>
                </a:lnTo>
                <a:lnTo>
                  <a:pt x="3063" y="3102"/>
                </a:lnTo>
                <a:lnTo>
                  <a:pt x="3063" y="3106"/>
                </a:lnTo>
                <a:lnTo>
                  <a:pt x="3056" y="3106"/>
                </a:lnTo>
                <a:lnTo>
                  <a:pt x="3056" y="3109"/>
                </a:lnTo>
                <a:lnTo>
                  <a:pt x="3036" y="3109"/>
                </a:lnTo>
                <a:lnTo>
                  <a:pt x="3036" y="3115"/>
                </a:lnTo>
                <a:lnTo>
                  <a:pt x="3020" y="3118"/>
                </a:lnTo>
                <a:lnTo>
                  <a:pt x="3020" y="3122"/>
                </a:lnTo>
                <a:lnTo>
                  <a:pt x="2972" y="3138"/>
                </a:lnTo>
                <a:lnTo>
                  <a:pt x="2949" y="3166"/>
                </a:lnTo>
                <a:lnTo>
                  <a:pt x="2943" y="3166"/>
                </a:lnTo>
                <a:lnTo>
                  <a:pt x="2943" y="3178"/>
                </a:lnTo>
                <a:lnTo>
                  <a:pt x="2932" y="3186"/>
                </a:lnTo>
                <a:lnTo>
                  <a:pt x="2932" y="3191"/>
                </a:lnTo>
                <a:lnTo>
                  <a:pt x="2923" y="3191"/>
                </a:lnTo>
                <a:lnTo>
                  <a:pt x="2920" y="3198"/>
                </a:lnTo>
                <a:lnTo>
                  <a:pt x="2916" y="3198"/>
                </a:lnTo>
                <a:lnTo>
                  <a:pt x="2914" y="3202"/>
                </a:lnTo>
                <a:lnTo>
                  <a:pt x="2914" y="3204"/>
                </a:lnTo>
                <a:lnTo>
                  <a:pt x="2914" y="3204"/>
                </a:lnTo>
                <a:lnTo>
                  <a:pt x="2914" y="3206"/>
                </a:lnTo>
                <a:lnTo>
                  <a:pt x="2914" y="3207"/>
                </a:lnTo>
                <a:lnTo>
                  <a:pt x="2914" y="3207"/>
                </a:lnTo>
                <a:lnTo>
                  <a:pt x="2914" y="3209"/>
                </a:lnTo>
                <a:lnTo>
                  <a:pt x="2912" y="3211"/>
                </a:lnTo>
                <a:lnTo>
                  <a:pt x="2909" y="3215"/>
                </a:lnTo>
                <a:lnTo>
                  <a:pt x="2909" y="3218"/>
                </a:lnTo>
                <a:lnTo>
                  <a:pt x="2889" y="3218"/>
                </a:lnTo>
                <a:lnTo>
                  <a:pt x="2852" y="3258"/>
                </a:lnTo>
                <a:lnTo>
                  <a:pt x="2843" y="3258"/>
                </a:lnTo>
                <a:lnTo>
                  <a:pt x="2840" y="3266"/>
                </a:lnTo>
                <a:lnTo>
                  <a:pt x="2832" y="3266"/>
                </a:lnTo>
                <a:lnTo>
                  <a:pt x="2820" y="3289"/>
                </a:lnTo>
                <a:lnTo>
                  <a:pt x="2823" y="3289"/>
                </a:lnTo>
                <a:lnTo>
                  <a:pt x="2829" y="3296"/>
                </a:lnTo>
                <a:lnTo>
                  <a:pt x="2832" y="3302"/>
                </a:lnTo>
                <a:lnTo>
                  <a:pt x="2836" y="3307"/>
                </a:lnTo>
                <a:lnTo>
                  <a:pt x="2840" y="3315"/>
                </a:lnTo>
                <a:lnTo>
                  <a:pt x="2840" y="3346"/>
                </a:lnTo>
                <a:lnTo>
                  <a:pt x="2849" y="3351"/>
                </a:lnTo>
                <a:lnTo>
                  <a:pt x="2851" y="3362"/>
                </a:lnTo>
                <a:lnTo>
                  <a:pt x="2851" y="3373"/>
                </a:lnTo>
                <a:lnTo>
                  <a:pt x="2856" y="3382"/>
                </a:lnTo>
                <a:lnTo>
                  <a:pt x="2858" y="3384"/>
                </a:lnTo>
                <a:lnTo>
                  <a:pt x="2858" y="3384"/>
                </a:lnTo>
                <a:lnTo>
                  <a:pt x="2858" y="3386"/>
                </a:lnTo>
                <a:lnTo>
                  <a:pt x="2860" y="3386"/>
                </a:lnTo>
                <a:lnTo>
                  <a:pt x="2861" y="3386"/>
                </a:lnTo>
                <a:lnTo>
                  <a:pt x="2863" y="3386"/>
                </a:lnTo>
                <a:lnTo>
                  <a:pt x="2860" y="3455"/>
                </a:lnTo>
                <a:lnTo>
                  <a:pt x="2856" y="3455"/>
                </a:lnTo>
                <a:lnTo>
                  <a:pt x="2856" y="3471"/>
                </a:lnTo>
                <a:lnTo>
                  <a:pt x="2852" y="3471"/>
                </a:lnTo>
                <a:lnTo>
                  <a:pt x="2852" y="3473"/>
                </a:lnTo>
                <a:lnTo>
                  <a:pt x="2852" y="3475"/>
                </a:lnTo>
                <a:lnTo>
                  <a:pt x="2854" y="3476"/>
                </a:lnTo>
                <a:lnTo>
                  <a:pt x="2856" y="3478"/>
                </a:lnTo>
                <a:lnTo>
                  <a:pt x="2856" y="3478"/>
                </a:lnTo>
                <a:lnTo>
                  <a:pt x="2858" y="3493"/>
                </a:lnTo>
                <a:lnTo>
                  <a:pt x="2854" y="3504"/>
                </a:lnTo>
                <a:lnTo>
                  <a:pt x="2849" y="3515"/>
                </a:lnTo>
                <a:lnTo>
                  <a:pt x="2843" y="3522"/>
                </a:lnTo>
                <a:lnTo>
                  <a:pt x="2843" y="3531"/>
                </a:lnTo>
                <a:lnTo>
                  <a:pt x="2816" y="3551"/>
                </a:lnTo>
                <a:lnTo>
                  <a:pt x="2800" y="3551"/>
                </a:lnTo>
                <a:lnTo>
                  <a:pt x="2800" y="3555"/>
                </a:lnTo>
                <a:lnTo>
                  <a:pt x="2789" y="3555"/>
                </a:lnTo>
                <a:lnTo>
                  <a:pt x="2783" y="3562"/>
                </a:lnTo>
                <a:lnTo>
                  <a:pt x="2772" y="3562"/>
                </a:lnTo>
                <a:lnTo>
                  <a:pt x="2772" y="3566"/>
                </a:lnTo>
                <a:lnTo>
                  <a:pt x="2756" y="3569"/>
                </a:lnTo>
                <a:lnTo>
                  <a:pt x="2756" y="3575"/>
                </a:lnTo>
                <a:lnTo>
                  <a:pt x="2736" y="3575"/>
                </a:lnTo>
                <a:lnTo>
                  <a:pt x="2732" y="3582"/>
                </a:lnTo>
                <a:lnTo>
                  <a:pt x="2716" y="3586"/>
                </a:lnTo>
                <a:lnTo>
                  <a:pt x="2716" y="3589"/>
                </a:lnTo>
                <a:lnTo>
                  <a:pt x="2709" y="3595"/>
                </a:lnTo>
                <a:lnTo>
                  <a:pt x="2703" y="3606"/>
                </a:lnTo>
                <a:lnTo>
                  <a:pt x="2700" y="3606"/>
                </a:lnTo>
                <a:lnTo>
                  <a:pt x="2703" y="3609"/>
                </a:lnTo>
                <a:lnTo>
                  <a:pt x="2707" y="3613"/>
                </a:lnTo>
                <a:lnTo>
                  <a:pt x="2709" y="3615"/>
                </a:lnTo>
                <a:lnTo>
                  <a:pt x="2709" y="3622"/>
                </a:lnTo>
                <a:lnTo>
                  <a:pt x="2712" y="3622"/>
                </a:lnTo>
                <a:lnTo>
                  <a:pt x="2712" y="3655"/>
                </a:lnTo>
                <a:lnTo>
                  <a:pt x="2709" y="3655"/>
                </a:lnTo>
                <a:lnTo>
                  <a:pt x="2709" y="3682"/>
                </a:lnTo>
                <a:lnTo>
                  <a:pt x="2703" y="3682"/>
                </a:lnTo>
                <a:lnTo>
                  <a:pt x="2703" y="3695"/>
                </a:lnTo>
                <a:lnTo>
                  <a:pt x="2700" y="3695"/>
                </a:lnTo>
                <a:lnTo>
                  <a:pt x="2700" y="3702"/>
                </a:lnTo>
                <a:lnTo>
                  <a:pt x="2696" y="3702"/>
                </a:lnTo>
                <a:lnTo>
                  <a:pt x="2696" y="3718"/>
                </a:lnTo>
                <a:lnTo>
                  <a:pt x="2692" y="3718"/>
                </a:lnTo>
                <a:lnTo>
                  <a:pt x="2692" y="3726"/>
                </a:lnTo>
                <a:lnTo>
                  <a:pt x="2689" y="3726"/>
                </a:lnTo>
                <a:lnTo>
                  <a:pt x="2683" y="3762"/>
                </a:lnTo>
                <a:lnTo>
                  <a:pt x="2669" y="3775"/>
                </a:lnTo>
                <a:lnTo>
                  <a:pt x="2669" y="3778"/>
                </a:lnTo>
                <a:lnTo>
                  <a:pt x="2660" y="3778"/>
                </a:lnTo>
                <a:lnTo>
                  <a:pt x="2652" y="3789"/>
                </a:lnTo>
                <a:lnTo>
                  <a:pt x="2643" y="3789"/>
                </a:lnTo>
                <a:lnTo>
                  <a:pt x="2643" y="3795"/>
                </a:lnTo>
                <a:lnTo>
                  <a:pt x="2640" y="3798"/>
                </a:lnTo>
                <a:lnTo>
                  <a:pt x="2634" y="3804"/>
                </a:lnTo>
                <a:lnTo>
                  <a:pt x="2629" y="3807"/>
                </a:lnTo>
                <a:lnTo>
                  <a:pt x="2623" y="3811"/>
                </a:lnTo>
                <a:lnTo>
                  <a:pt x="2616" y="3815"/>
                </a:lnTo>
                <a:lnTo>
                  <a:pt x="2612" y="3826"/>
                </a:lnTo>
                <a:lnTo>
                  <a:pt x="2609" y="3826"/>
                </a:lnTo>
                <a:lnTo>
                  <a:pt x="2609" y="3835"/>
                </a:lnTo>
                <a:lnTo>
                  <a:pt x="2600" y="3838"/>
                </a:lnTo>
                <a:lnTo>
                  <a:pt x="2596" y="3858"/>
                </a:lnTo>
                <a:lnTo>
                  <a:pt x="2583" y="3866"/>
                </a:lnTo>
                <a:lnTo>
                  <a:pt x="2583" y="3875"/>
                </a:lnTo>
                <a:lnTo>
                  <a:pt x="2576" y="3878"/>
                </a:lnTo>
                <a:lnTo>
                  <a:pt x="2576" y="3886"/>
                </a:lnTo>
                <a:lnTo>
                  <a:pt x="2560" y="3898"/>
                </a:lnTo>
                <a:lnTo>
                  <a:pt x="2560" y="3906"/>
                </a:lnTo>
                <a:lnTo>
                  <a:pt x="2532" y="3929"/>
                </a:lnTo>
                <a:lnTo>
                  <a:pt x="2529" y="3938"/>
                </a:lnTo>
                <a:lnTo>
                  <a:pt x="2512" y="3942"/>
                </a:lnTo>
                <a:lnTo>
                  <a:pt x="2509" y="3955"/>
                </a:lnTo>
                <a:lnTo>
                  <a:pt x="2489" y="3966"/>
                </a:lnTo>
                <a:lnTo>
                  <a:pt x="2489" y="3975"/>
                </a:lnTo>
                <a:lnTo>
                  <a:pt x="2483" y="3975"/>
                </a:lnTo>
                <a:lnTo>
                  <a:pt x="2480" y="3982"/>
                </a:lnTo>
                <a:lnTo>
                  <a:pt x="2472" y="3982"/>
                </a:lnTo>
                <a:lnTo>
                  <a:pt x="2449" y="4009"/>
                </a:lnTo>
                <a:lnTo>
                  <a:pt x="2440" y="4009"/>
                </a:lnTo>
                <a:lnTo>
                  <a:pt x="2432" y="4022"/>
                </a:lnTo>
                <a:lnTo>
                  <a:pt x="2409" y="4031"/>
                </a:lnTo>
                <a:lnTo>
                  <a:pt x="2400" y="4042"/>
                </a:lnTo>
                <a:lnTo>
                  <a:pt x="2383" y="4046"/>
                </a:lnTo>
                <a:lnTo>
                  <a:pt x="2380" y="4055"/>
                </a:lnTo>
                <a:lnTo>
                  <a:pt x="2340" y="4058"/>
                </a:lnTo>
                <a:lnTo>
                  <a:pt x="2340" y="4058"/>
                </a:lnTo>
                <a:lnTo>
                  <a:pt x="2340" y="4056"/>
                </a:lnTo>
                <a:lnTo>
                  <a:pt x="2338" y="4055"/>
                </a:lnTo>
                <a:lnTo>
                  <a:pt x="2336" y="4055"/>
                </a:lnTo>
                <a:lnTo>
                  <a:pt x="2332" y="4055"/>
                </a:lnTo>
                <a:lnTo>
                  <a:pt x="2332" y="4058"/>
                </a:lnTo>
                <a:lnTo>
                  <a:pt x="2323" y="4058"/>
                </a:lnTo>
                <a:lnTo>
                  <a:pt x="2312" y="4075"/>
                </a:lnTo>
                <a:lnTo>
                  <a:pt x="2276" y="4075"/>
                </a:lnTo>
                <a:lnTo>
                  <a:pt x="2272" y="4082"/>
                </a:lnTo>
                <a:lnTo>
                  <a:pt x="2263" y="4082"/>
                </a:lnTo>
                <a:lnTo>
                  <a:pt x="2263" y="4086"/>
                </a:lnTo>
                <a:lnTo>
                  <a:pt x="2216" y="4082"/>
                </a:lnTo>
                <a:lnTo>
                  <a:pt x="2216" y="4078"/>
                </a:lnTo>
                <a:lnTo>
                  <a:pt x="2209" y="4078"/>
                </a:lnTo>
                <a:lnTo>
                  <a:pt x="2209" y="4075"/>
                </a:lnTo>
                <a:lnTo>
                  <a:pt x="2203" y="4073"/>
                </a:lnTo>
                <a:lnTo>
                  <a:pt x="2200" y="4073"/>
                </a:lnTo>
                <a:lnTo>
                  <a:pt x="2198" y="4075"/>
                </a:lnTo>
                <a:lnTo>
                  <a:pt x="2196" y="4076"/>
                </a:lnTo>
                <a:lnTo>
                  <a:pt x="2194" y="4078"/>
                </a:lnTo>
                <a:lnTo>
                  <a:pt x="2194" y="4080"/>
                </a:lnTo>
                <a:lnTo>
                  <a:pt x="2192" y="4082"/>
                </a:lnTo>
                <a:lnTo>
                  <a:pt x="2192" y="4082"/>
                </a:lnTo>
                <a:lnTo>
                  <a:pt x="2140" y="4078"/>
                </a:lnTo>
                <a:lnTo>
                  <a:pt x="2140" y="4082"/>
                </a:lnTo>
                <a:lnTo>
                  <a:pt x="2129" y="4082"/>
                </a:lnTo>
                <a:lnTo>
                  <a:pt x="2116" y="4098"/>
                </a:lnTo>
                <a:lnTo>
                  <a:pt x="2052" y="4098"/>
                </a:lnTo>
                <a:lnTo>
                  <a:pt x="2052" y="4102"/>
                </a:lnTo>
                <a:lnTo>
                  <a:pt x="2036" y="4106"/>
                </a:lnTo>
                <a:lnTo>
                  <a:pt x="2023" y="4122"/>
                </a:lnTo>
                <a:lnTo>
                  <a:pt x="1983" y="4122"/>
                </a:lnTo>
                <a:lnTo>
                  <a:pt x="1981" y="4120"/>
                </a:lnTo>
                <a:lnTo>
                  <a:pt x="1978" y="4118"/>
                </a:lnTo>
                <a:lnTo>
                  <a:pt x="1974" y="4116"/>
                </a:lnTo>
                <a:lnTo>
                  <a:pt x="1972" y="4115"/>
                </a:lnTo>
                <a:lnTo>
                  <a:pt x="1972" y="4106"/>
                </a:lnTo>
                <a:lnTo>
                  <a:pt x="1971" y="4104"/>
                </a:lnTo>
                <a:lnTo>
                  <a:pt x="1967" y="4102"/>
                </a:lnTo>
                <a:lnTo>
                  <a:pt x="1961" y="4098"/>
                </a:lnTo>
                <a:lnTo>
                  <a:pt x="1956" y="4096"/>
                </a:lnTo>
                <a:lnTo>
                  <a:pt x="1951" y="4093"/>
                </a:lnTo>
                <a:lnTo>
                  <a:pt x="1947" y="4091"/>
                </a:lnTo>
                <a:lnTo>
                  <a:pt x="1943" y="4091"/>
                </a:lnTo>
                <a:lnTo>
                  <a:pt x="1941" y="4089"/>
                </a:lnTo>
                <a:lnTo>
                  <a:pt x="1941" y="4091"/>
                </a:lnTo>
                <a:lnTo>
                  <a:pt x="1941" y="4091"/>
                </a:lnTo>
                <a:lnTo>
                  <a:pt x="1941" y="4093"/>
                </a:lnTo>
                <a:lnTo>
                  <a:pt x="1941" y="4093"/>
                </a:lnTo>
                <a:lnTo>
                  <a:pt x="1940" y="4095"/>
                </a:lnTo>
                <a:lnTo>
                  <a:pt x="1920" y="4095"/>
                </a:lnTo>
                <a:lnTo>
                  <a:pt x="1916" y="4055"/>
                </a:lnTo>
                <a:lnTo>
                  <a:pt x="1920" y="4055"/>
                </a:lnTo>
                <a:lnTo>
                  <a:pt x="1920" y="4051"/>
                </a:lnTo>
                <a:lnTo>
                  <a:pt x="1916" y="4051"/>
                </a:lnTo>
                <a:lnTo>
                  <a:pt x="1912" y="4038"/>
                </a:lnTo>
                <a:lnTo>
                  <a:pt x="1909" y="4038"/>
                </a:lnTo>
                <a:lnTo>
                  <a:pt x="1909" y="4031"/>
                </a:lnTo>
                <a:lnTo>
                  <a:pt x="1900" y="4026"/>
                </a:lnTo>
                <a:lnTo>
                  <a:pt x="1900" y="4015"/>
                </a:lnTo>
                <a:lnTo>
                  <a:pt x="1892" y="4009"/>
                </a:lnTo>
                <a:lnTo>
                  <a:pt x="1892" y="3989"/>
                </a:lnTo>
                <a:lnTo>
                  <a:pt x="1896" y="3989"/>
                </a:lnTo>
                <a:lnTo>
                  <a:pt x="1896" y="3986"/>
                </a:lnTo>
                <a:lnTo>
                  <a:pt x="1912" y="3986"/>
                </a:lnTo>
                <a:lnTo>
                  <a:pt x="1916" y="3978"/>
                </a:lnTo>
                <a:lnTo>
                  <a:pt x="1916" y="3967"/>
                </a:lnTo>
                <a:lnTo>
                  <a:pt x="1916" y="3953"/>
                </a:lnTo>
                <a:lnTo>
                  <a:pt x="1916" y="3942"/>
                </a:lnTo>
                <a:lnTo>
                  <a:pt x="1903" y="3935"/>
                </a:lnTo>
                <a:lnTo>
                  <a:pt x="1903" y="3926"/>
                </a:lnTo>
                <a:lnTo>
                  <a:pt x="1892" y="3918"/>
                </a:lnTo>
                <a:lnTo>
                  <a:pt x="1892" y="3911"/>
                </a:lnTo>
                <a:lnTo>
                  <a:pt x="1889" y="3911"/>
                </a:lnTo>
                <a:lnTo>
                  <a:pt x="1880" y="3886"/>
                </a:lnTo>
                <a:lnTo>
                  <a:pt x="1876" y="3886"/>
                </a:lnTo>
                <a:lnTo>
                  <a:pt x="1872" y="3866"/>
                </a:lnTo>
                <a:lnTo>
                  <a:pt x="1863" y="3862"/>
                </a:lnTo>
                <a:lnTo>
                  <a:pt x="1863" y="3855"/>
                </a:lnTo>
                <a:lnTo>
                  <a:pt x="1860" y="3855"/>
                </a:lnTo>
                <a:lnTo>
                  <a:pt x="1860" y="3835"/>
                </a:lnTo>
                <a:lnTo>
                  <a:pt x="1856" y="3835"/>
                </a:lnTo>
                <a:lnTo>
                  <a:pt x="1856" y="3826"/>
                </a:lnTo>
                <a:lnTo>
                  <a:pt x="1852" y="3826"/>
                </a:lnTo>
                <a:lnTo>
                  <a:pt x="1849" y="3802"/>
                </a:lnTo>
                <a:lnTo>
                  <a:pt x="1843" y="3802"/>
                </a:lnTo>
                <a:lnTo>
                  <a:pt x="1836" y="3778"/>
                </a:lnTo>
                <a:lnTo>
                  <a:pt x="1832" y="3778"/>
                </a:lnTo>
                <a:lnTo>
                  <a:pt x="1829" y="3775"/>
                </a:lnTo>
                <a:lnTo>
                  <a:pt x="1827" y="3771"/>
                </a:lnTo>
                <a:lnTo>
                  <a:pt x="1825" y="3767"/>
                </a:lnTo>
                <a:lnTo>
                  <a:pt x="1823" y="3762"/>
                </a:lnTo>
                <a:lnTo>
                  <a:pt x="1812" y="3762"/>
                </a:lnTo>
                <a:lnTo>
                  <a:pt x="1789" y="3735"/>
                </a:lnTo>
                <a:lnTo>
                  <a:pt x="1780" y="3729"/>
                </a:lnTo>
                <a:lnTo>
                  <a:pt x="1780" y="3722"/>
                </a:lnTo>
                <a:lnTo>
                  <a:pt x="1776" y="3722"/>
                </a:lnTo>
                <a:lnTo>
                  <a:pt x="1776" y="3715"/>
                </a:lnTo>
                <a:lnTo>
                  <a:pt x="1772" y="3715"/>
                </a:lnTo>
                <a:lnTo>
                  <a:pt x="1772" y="3706"/>
                </a:lnTo>
                <a:lnTo>
                  <a:pt x="1763" y="3702"/>
                </a:lnTo>
                <a:lnTo>
                  <a:pt x="1763" y="3695"/>
                </a:lnTo>
                <a:lnTo>
                  <a:pt x="1756" y="3691"/>
                </a:lnTo>
                <a:lnTo>
                  <a:pt x="1752" y="3642"/>
                </a:lnTo>
                <a:lnTo>
                  <a:pt x="1743" y="3638"/>
                </a:lnTo>
                <a:lnTo>
                  <a:pt x="1743" y="3618"/>
                </a:lnTo>
                <a:lnTo>
                  <a:pt x="1740" y="3618"/>
                </a:lnTo>
                <a:lnTo>
                  <a:pt x="1740" y="3606"/>
                </a:lnTo>
                <a:lnTo>
                  <a:pt x="1736" y="3606"/>
                </a:lnTo>
                <a:lnTo>
                  <a:pt x="1736" y="3555"/>
                </a:lnTo>
                <a:lnTo>
                  <a:pt x="1732" y="3555"/>
                </a:lnTo>
                <a:lnTo>
                  <a:pt x="1729" y="3538"/>
                </a:lnTo>
                <a:lnTo>
                  <a:pt x="1723" y="3538"/>
                </a:lnTo>
                <a:lnTo>
                  <a:pt x="1723" y="3522"/>
                </a:lnTo>
                <a:lnTo>
                  <a:pt x="1720" y="3522"/>
                </a:lnTo>
                <a:lnTo>
                  <a:pt x="1720" y="3509"/>
                </a:lnTo>
                <a:lnTo>
                  <a:pt x="1716" y="3509"/>
                </a:lnTo>
                <a:lnTo>
                  <a:pt x="1716" y="3491"/>
                </a:lnTo>
                <a:lnTo>
                  <a:pt x="1720" y="3491"/>
                </a:lnTo>
                <a:lnTo>
                  <a:pt x="1716" y="3442"/>
                </a:lnTo>
                <a:lnTo>
                  <a:pt x="1716" y="3436"/>
                </a:lnTo>
                <a:lnTo>
                  <a:pt x="1718" y="3431"/>
                </a:lnTo>
                <a:lnTo>
                  <a:pt x="1718" y="3426"/>
                </a:lnTo>
                <a:lnTo>
                  <a:pt x="1720" y="3420"/>
                </a:lnTo>
                <a:lnTo>
                  <a:pt x="1720" y="3416"/>
                </a:lnTo>
                <a:lnTo>
                  <a:pt x="1720" y="3415"/>
                </a:lnTo>
                <a:lnTo>
                  <a:pt x="1716" y="3415"/>
                </a:lnTo>
                <a:lnTo>
                  <a:pt x="1709" y="3391"/>
                </a:lnTo>
                <a:lnTo>
                  <a:pt x="1692" y="3378"/>
                </a:lnTo>
                <a:lnTo>
                  <a:pt x="1692" y="3366"/>
                </a:lnTo>
                <a:lnTo>
                  <a:pt x="1689" y="3366"/>
                </a:lnTo>
                <a:lnTo>
                  <a:pt x="1689" y="3358"/>
                </a:lnTo>
                <a:lnTo>
                  <a:pt x="1683" y="3358"/>
                </a:lnTo>
                <a:lnTo>
                  <a:pt x="1683" y="3351"/>
                </a:lnTo>
                <a:lnTo>
                  <a:pt x="1669" y="3338"/>
                </a:lnTo>
                <a:lnTo>
                  <a:pt x="1669" y="3331"/>
                </a:lnTo>
                <a:lnTo>
                  <a:pt x="1660" y="3326"/>
                </a:lnTo>
                <a:lnTo>
                  <a:pt x="1660" y="3318"/>
                </a:lnTo>
                <a:lnTo>
                  <a:pt x="1656" y="3318"/>
                </a:lnTo>
                <a:lnTo>
                  <a:pt x="1656" y="3298"/>
                </a:lnTo>
                <a:lnTo>
                  <a:pt x="1652" y="3298"/>
                </a:lnTo>
                <a:lnTo>
                  <a:pt x="1652" y="3289"/>
                </a:lnTo>
                <a:lnTo>
                  <a:pt x="1643" y="3286"/>
                </a:lnTo>
                <a:lnTo>
                  <a:pt x="1643" y="3278"/>
                </a:lnTo>
                <a:lnTo>
                  <a:pt x="1640" y="3278"/>
                </a:lnTo>
                <a:lnTo>
                  <a:pt x="1640" y="3262"/>
                </a:lnTo>
                <a:lnTo>
                  <a:pt x="1629" y="3255"/>
                </a:lnTo>
                <a:lnTo>
                  <a:pt x="1629" y="3242"/>
                </a:lnTo>
                <a:lnTo>
                  <a:pt x="1620" y="3238"/>
                </a:lnTo>
                <a:lnTo>
                  <a:pt x="1612" y="3215"/>
                </a:lnTo>
                <a:lnTo>
                  <a:pt x="1603" y="3211"/>
                </a:lnTo>
                <a:lnTo>
                  <a:pt x="1603" y="3202"/>
                </a:lnTo>
                <a:lnTo>
                  <a:pt x="1589" y="3191"/>
                </a:lnTo>
                <a:lnTo>
                  <a:pt x="1583" y="3175"/>
                </a:lnTo>
                <a:lnTo>
                  <a:pt x="1576" y="3169"/>
                </a:lnTo>
                <a:lnTo>
                  <a:pt x="1576" y="3162"/>
                </a:lnTo>
                <a:lnTo>
                  <a:pt x="1572" y="3162"/>
                </a:lnTo>
                <a:lnTo>
                  <a:pt x="1571" y="3149"/>
                </a:lnTo>
                <a:lnTo>
                  <a:pt x="1571" y="3131"/>
                </a:lnTo>
                <a:lnTo>
                  <a:pt x="1572" y="3111"/>
                </a:lnTo>
                <a:lnTo>
                  <a:pt x="1574" y="3093"/>
                </a:lnTo>
                <a:lnTo>
                  <a:pt x="1576" y="3082"/>
                </a:lnTo>
                <a:lnTo>
                  <a:pt x="1572" y="3022"/>
                </a:lnTo>
                <a:lnTo>
                  <a:pt x="1576" y="3022"/>
                </a:lnTo>
                <a:lnTo>
                  <a:pt x="1576" y="3015"/>
                </a:lnTo>
                <a:lnTo>
                  <a:pt x="1589" y="3006"/>
                </a:lnTo>
                <a:lnTo>
                  <a:pt x="1589" y="2986"/>
                </a:lnTo>
                <a:lnTo>
                  <a:pt x="1592" y="2986"/>
                </a:lnTo>
                <a:lnTo>
                  <a:pt x="1592" y="2975"/>
                </a:lnTo>
                <a:lnTo>
                  <a:pt x="1596" y="2975"/>
                </a:lnTo>
                <a:lnTo>
                  <a:pt x="1596" y="2966"/>
                </a:lnTo>
                <a:lnTo>
                  <a:pt x="1600" y="2966"/>
                </a:lnTo>
                <a:lnTo>
                  <a:pt x="1600" y="2942"/>
                </a:lnTo>
                <a:lnTo>
                  <a:pt x="1603" y="2942"/>
                </a:lnTo>
                <a:lnTo>
                  <a:pt x="1603" y="2918"/>
                </a:lnTo>
                <a:lnTo>
                  <a:pt x="1609" y="2918"/>
                </a:lnTo>
                <a:lnTo>
                  <a:pt x="1609" y="2911"/>
                </a:lnTo>
                <a:lnTo>
                  <a:pt x="1612" y="2911"/>
                </a:lnTo>
                <a:lnTo>
                  <a:pt x="1612" y="2886"/>
                </a:lnTo>
                <a:lnTo>
                  <a:pt x="1618" y="2876"/>
                </a:lnTo>
                <a:lnTo>
                  <a:pt x="1623" y="2871"/>
                </a:lnTo>
                <a:lnTo>
                  <a:pt x="1631" y="2866"/>
                </a:lnTo>
                <a:lnTo>
                  <a:pt x="1636" y="2856"/>
                </a:lnTo>
                <a:lnTo>
                  <a:pt x="1640" y="2842"/>
                </a:lnTo>
                <a:lnTo>
                  <a:pt x="1652" y="2842"/>
                </a:lnTo>
                <a:lnTo>
                  <a:pt x="1660" y="2831"/>
                </a:lnTo>
                <a:lnTo>
                  <a:pt x="1667" y="2824"/>
                </a:lnTo>
                <a:lnTo>
                  <a:pt x="1672" y="2818"/>
                </a:lnTo>
                <a:lnTo>
                  <a:pt x="1676" y="2809"/>
                </a:lnTo>
                <a:lnTo>
                  <a:pt x="1680" y="2796"/>
                </a:lnTo>
                <a:lnTo>
                  <a:pt x="1680" y="2778"/>
                </a:lnTo>
                <a:lnTo>
                  <a:pt x="1681" y="2773"/>
                </a:lnTo>
                <a:lnTo>
                  <a:pt x="1683" y="2762"/>
                </a:lnTo>
                <a:lnTo>
                  <a:pt x="1681" y="2751"/>
                </a:lnTo>
                <a:lnTo>
                  <a:pt x="1680" y="2742"/>
                </a:lnTo>
                <a:lnTo>
                  <a:pt x="1669" y="2735"/>
                </a:lnTo>
                <a:lnTo>
                  <a:pt x="1669" y="2722"/>
                </a:lnTo>
                <a:lnTo>
                  <a:pt x="1663" y="2722"/>
                </a:lnTo>
                <a:lnTo>
                  <a:pt x="1660" y="2706"/>
                </a:lnTo>
                <a:lnTo>
                  <a:pt x="1656" y="2706"/>
                </a:lnTo>
                <a:lnTo>
                  <a:pt x="1656" y="2695"/>
                </a:lnTo>
                <a:lnTo>
                  <a:pt x="1652" y="2695"/>
                </a:lnTo>
                <a:lnTo>
                  <a:pt x="1652" y="2678"/>
                </a:lnTo>
                <a:lnTo>
                  <a:pt x="1643" y="2675"/>
                </a:lnTo>
                <a:lnTo>
                  <a:pt x="1640" y="2635"/>
                </a:lnTo>
                <a:lnTo>
                  <a:pt x="1651" y="2627"/>
                </a:lnTo>
                <a:lnTo>
                  <a:pt x="1654" y="2618"/>
                </a:lnTo>
                <a:lnTo>
                  <a:pt x="1656" y="2602"/>
                </a:lnTo>
                <a:lnTo>
                  <a:pt x="1649" y="2593"/>
                </a:lnTo>
                <a:lnTo>
                  <a:pt x="1645" y="2586"/>
                </a:lnTo>
                <a:lnTo>
                  <a:pt x="1643" y="2576"/>
                </a:lnTo>
                <a:lnTo>
                  <a:pt x="1640" y="2566"/>
                </a:lnTo>
                <a:lnTo>
                  <a:pt x="1636" y="2566"/>
                </a:lnTo>
                <a:lnTo>
                  <a:pt x="1632" y="2551"/>
                </a:lnTo>
                <a:lnTo>
                  <a:pt x="1629" y="2551"/>
                </a:lnTo>
                <a:lnTo>
                  <a:pt x="1629" y="2529"/>
                </a:lnTo>
                <a:lnTo>
                  <a:pt x="1616" y="2522"/>
                </a:lnTo>
                <a:lnTo>
                  <a:pt x="1612" y="2502"/>
                </a:lnTo>
                <a:lnTo>
                  <a:pt x="1603" y="2498"/>
                </a:lnTo>
                <a:lnTo>
                  <a:pt x="1603" y="2491"/>
                </a:lnTo>
                <a:lnTo>
                  <a:pt x="1600" y="2491"/>
                </a:lnTo>
                <a:lnTo>
                  <a:pt x="1600" y="2462"/>
                </a:lnTo>
                <a:lnTo>
                  <a:pt x="1589" y="2426"/>
                </a:lnTo>
                <a:lnTo>
                  <a:pt x="1580" y="2426"/>
                </a:lnTo>
                <a:lnTo>
                  <a:pt x="1576" y="2411"/>
                </a:lnTo>
                <a:lnTo>
                  <a:pt x="1572" y="2411"/>
                </a:lnTo>
                <a:lnTo>
                  <a:pt x="1572" y="2398"/>
                </a:lnTo>
                <a:lnTo>
                  <a:pt x="1563" y="2395"/>
                </a:lnTo>
                <a:lnTo>
                  <a:pt x="1556" y="2384"/>
                </a:lnTo>
                <a:lnTo>
                  <a:pt x="1549" y="2373"/>
                </a:lnTo>
                <a:lnTo>
                  <a:pt x="1543" y="2358"/>
                </a:lnTo>
                <a:lnTo>
                  <a:pt x="1532" y="2358"/>
                </a:lnTo>
                <a:lnTo>
                  <a:pt x="1532" y="2351"/>
                </a:lnTo>
                <a:lnTo>
                  <a:pt x="1518" y="2338"/>
                </a:lnTo>
                <a:lnTo>
                  <a:pt x="1507" y="2324"/>
                </a:lnTo>
                <a:lnTo>
                  <a:pt x="1496" y="2309"/>
                </a:lnTo>
                <a:lnTo>
                  <a:pt x="1476" y="2295"/>
                </a:lnTo>
                <a:lnTo>
                  <a:pt x="1476" y="2282"/>
                </a:lnTo>
                <a:lnTo>
                  <a:pt x="1465" y="2278"/>
                </a:lnTo>
                <a:lnTo>
                  <a:pt x="1458" y="2273"/>
                </a:lnTo>
                <a:lnTo>
                  <a:pt x="1452" y="2264"/>
                </a:lnTo>
                <a:lnTo>
                  <a:pt x="1452" y="2249"/>
                </a:lnTo>
                <a:lnTo>
                  <a:pt x="1440" y="2244"/>
                </a:lnTo>
                <a:lnTo>
                  <a:pt x="1436" y="2235"/>
                </a:lnTo>
                <a:lnTo>
                  <a:pt x="1436" y="2218"/>
                </a:lnTo>
                <a:lnTo>
                  <a:pt x="1429" y="2218"/>
                </a:lnTo>
                <a:lnTo>
                  <a:pt x="1423" y="2206"/>
                </a:lnTo>
                <a:lnTo>
                  <a:pt x="1420" y="2196"/>
                </a:lnTo>
                <a:lnTo>
                  <a:pt x="1414" y="2187"/>
                </a:lnTo>
                <a:lnTo>
                  <a:pt x="1411" y="2175"/>
                </a:lnTo>
                <a:lnTo>
                  <a:pt x="1409" y="2158"/>
                </a:lnTo>
                <a:lnTo>
                  <a:pt x="1432" y="2158"/>
                </a:lnTo>
                <a:lnTo>
                  <a:pt x="1432" y="2151"/>
                </a:lnTo>
                <a:lnTo>
                  <a:pt x="1440" y="2146"/>
                </a:lnTo>
                <a:lnTo>
                  <a:pt x="1440" y="2086"/>
                </a:lnTo>
                <a:lnTo>
                  <a:pt x="1449" y="2086"/>
                </a:lnTo>
                <a:lnTo>
                  <a:pt x="1443" y="2075"/>
                </a:lnTo>
                <a:lnTo>
                  <a:pt x="1440" y="2075"/>
                </a:lnTo>
                <a:lnTo>
                  <a:pt x="1438" y="2060"/>
                </a:lnTo>
                <a:lnTo>
                  <a:pt x="1441" y="2047"/>
                </a:lnTo>
                <a:lnTo>
                  <a:pt x="1447" y="2035"/>
                </a:lnTo>
                <a:lnTo>
                  <a:pt x="1452" y="2026"/>
                </a:lnTo>
                <a:lnTo>
                  <a:pt x="1460" y="2022"/>
                </a:lnTo>
                <a:lnTo>
                  <a:pt x="1460" y="1998"/>
                </a:lnTo>
                <a:lnTo>
                  <a:pt x="1469" y="1998"/>
                </a:lnTo>
                <a:lnTo>
                  <a:pt x="1467" y="1993"/>
                </a:lnTo>
                <a:lnTo>
                  <a:pt x="1463" y="1986"/>
                </a:lnTo>
                <a:lnTo>
                  <a:pt x="1463" y="1978"/>
                </a:lnTo>
                <a:lnTo>
                  <a:pt x="1463" y="1969"/>
                </a:lnTo>
                <a:lnTo>
                  <a:pt x="1469" y="1969"/>
                </a:lnTo>
                <a:lnTo>
                  <a:pt x="1469" y="1955"/>
                </a:lnTo>
                <a:lnTo>
                  <a:pt x="1460" y="1951"/>
                </a:lnTo>
                <a:lnTo>
                  <a:pt x="1460" y="1942"/>
                </a:lnTo>
                <a:lnTo>
                  <a:pt x="1456" y="1942"/>
                </a:lnTo>
                <a:lnTo>
                  <a:pt x="1452" y="1922"/>
                </a:lnTo>
                <a:lnTo>
                  <a:pt x="1432" y="1918"/>
                </a:lnTo>
                <a:lnTo>
                  <a:pt x="1429" y="1915"/>
                </a:lnTo>
                <a:lnTo>
                  <a:pt x="1427" y="1911"/>
                </a:lnTo>
                <a:lnTo>
                  <a:pt x="1423" y="1907"/>
                </a:lnTo>
                <a:lnTo>
                  <a:pt x="1421" y="1904"/>
                </a:lnTo>
                <a:lnTo>
                  <a:pt x="1420" y="1898"/>
                </a:lnTo>
                <a:lnTo>
                  <a:pt x="1416" y="1898"/>
                </a:lnTo>
                <a:lnTo>
                  <a:pt x="1416" y="1886"/>
                </a:lnTo>
                <a:lnTo>
                  <a:pt x="1396" y="1886"/>
                </a:lnTo>
                <a:lnTo>
                  <a:pt x="1396" y="1882"/>
                </a:lnTo>
                <a:lnTo>
                  <a:pt x="1372" y="1882"/>
                </a:lnTo>
                <a:lnTo>
                  <a:pt x="1372" y="1886"/>
                </a:lnTo>
                <a:lnTo>
                  <a:pt x="1343" y="1886"/>
                </a:lnTo>
                <a:lnTo>
                  <a:pt x="1343" y="1882"/>
                </a:lnTo>
                <a:lnTo>
                  <a:pt x="1340" y="1882"/>
                </a:lnTo>
                <a:lnTo>
                  <a:pt x="1332" y="1895"/>
                </a:lnTo>
                <a:lnTo>
                  <a:pt x="1256" y="1898"/>
                </a:lnTo>
                <a:lnTo>
                  <a:pt x="1252" y="1893"/>
                </a:lnTo>
                <a:lnTo>
                  <a:pt x="1249" y="1891"/>
                </a:lnTo>
                <a:lnTo>
                  <a:pt x="1245" y="1889"/>
                </a:lnTo>
                <a:lnTo>
                  <a:pt x="1243" y="1889"/>
                </a:lnTo>
                <a:lnTo>
                  <a:pt x="1240" y="1886"/>
                </a:lnTo>
                <a:lnTo>
                  <a:pt x="1240" y="1878"/>
                </a:lnTo>
                <a:lnTo>
                  <a:pt x="1232" y="1875"/>
                </a:lnTo>
                <a:lnTo>
                  <a:pt x="1223" y="1835"/>
                </a:lnTo>
                <a:lnTo>
                  <a:pt x="1216" y="1829"/>
                </a:lnTo>
                <a:lnTo>
                  <a:pt x="1216" y="1822"/>
                </a:lnTo>
                <a:lnTo>
                  <a:pt x="1209" y="1818"/>
                </a:lnTo>
                <a:lnTo>
                  <a:pt x="1209" y="1811"/>
                </a:lnTo>
                <a:lnTo>
                  <a:pt x="1203" y="1811"/>
                </a:lnTo>
                <a:lnTo>
                  <a:pt x="1203" y="1802"/>
                </a:lnTo>
                <a:lnTo>
                  <a:pt x="1176" y="1778"/>
                </a:lnTo>
                <a:lnTo>
                  <a:pt x="1100" y="1775"/>
                </a:lnTo>
                <a:lnTo>
                  <a:pt x="1100" y="1778"/>
                </a:lnTo>
                <a:lnTo>
                  <a:pt x="1016" y="1791"/>
                </a:lnTo>
                <a:lnTo>
                  <a:pt x="1016" y="1802"/>
                </a:lnTo>
                <a:lnTo>
                  <a:pt x="1012" y="1804"/>
                </a:lnTo>
                <a:lnTo>
                  <a:pt x="1009" y="1807"/>
                </a:lnTo>
                <a:lnTo>
                  <a:pt x="1007" y="1807"/>
                </a:lnTo>
                <a:lnTo>
                  <a:pt x="1003" y="1809"/>
                </a:lnTo>
                <a:lnTo>
                  <a:pt x="1000" y="1809"/>
                </a:lnTo>
                <a:lnTo>
                  <a:pt x="996" y="1809"/>
                </a:lnTo>
                <a:lnTo>
                  <a:pt x="989" y="1811"/>
                </a:lnTo>
                <a:lnTo>
                  <a:pt x="989" y="1815"/>
                </a:lnTo>
                <a:lnTo>
                  <a:pt x="943" y="1818"/>
                </a:lnTo>
                <a:lnTo>
                  <a:pt x="940" y="1826"/>
                </a:lnTo>
                <a:lnTo>
                  <a:pt x="923" y="1829"/>
                </a:lnTo>
                <a:lnTo>
                  <a:pt x="920" y="1838"/>
                </a:lnTo>
                <a:lnTo>
                  <a:pt x="903" y="1842"/>
                </a:lnTo>
                <a:lnTo>
                  <a:pt x="903" y="1846"/>
                </a:lnTo>
                <a:lnTo>
                  <a:pt x="869" y="1851"/>
                </a:lnTo>
                <a:lnTo>
                  <a:pt x="869" y="1855"/>
                </a:lnTo>
                <a:lnTo>
                  <a:pt x="860" y="1855"/>
                </a:lnTo>
                <a:lnTo>
                  <a:pt x="856" y="1862"/>
                </a:lnTo>
                <a:lnTo>
                  <a:pt x="841" y="1869"/>
                </a:lnTo>
                <a:lnTo>
                  <a:pt x="820" y="1871"/>
                </a:lnTo>
                <a:lnTo>
                  <a:pt x="809" y="1858"/>
                </a:lnTo>
                <a:lnTo>
                  <a:pt x="796" y="1856"/>
                </a:lnTo>
                <a:lnTo>
                  <a:pt x="781" y="1856"/>
                </a:lnTo>
                <a:lnTo>
                  <a:pt x="763" y="1855"/>
                </a:lnTo>
                <a:lnTo>
                  <a:pt x="763" y="1851"/>
                </a:lnTo>
                <a:lnTo>
                  <a:pt x="740" y="1851"/>
                </a:lnTo>
                <a:lnTo>
                  <a:pt x="736" y="1842"/>
                </a:lnTo>
                <a:lnTo>
                  <a:pt x="729" y="1840"/>
                </a:lnTo>
                <a:lnTo>
                  <a:pt x="714" y="1840"/>
                </a:lnTo>
                <a:lnTo>
                  <a:pt x="701" y="1840"/>
                </a:lnTo>
                <a:lnTo>
                  <a:pt x="692" y="1842"/>
                </a:lnTo>
                <a:lnTo>
                  <a:pt x="689" y="1851"/>
                </a:lnTo>
                <a:lnTo>
                  <a:pt x="663" y="1851"/>
                </a:lnTo>
                <a:lnTo>
                  <a:pt x="663" y="1846"/>
                </a:lnTo>
                <a:lnTo>
                  <a:pt x="652" y="1851"/>
                </a:lnTo>
                <a:lnTo>
                  <a:pt x="652" y="1855"/>
                </a:lnTo>
                <a:lnTo>
                  <a:pt x="629" y="1855"/>
                </a:lnTo>
                <a:lnTo>
                  <a:pt x="629" y="1858"/>
                </a:lnTo>
                <a:lnTo>
                  <a:pt x="620" y="1858"/>
                </a:lnTo>
                <a:lnTo>
                  <a:pt x="616" y="1866"/>
                </a:lnTo>
                <a:lnTo>
                  <a:pt x="609" y="1866"/>
                </a:lnTo>
                <a:lnTo>
                  <a:pt x="609" y="1871"/>
                </a:lnTo>
                <a:lnTo>
                  <a:pt x="576" y="1875"/>
                </a:lnTo>
                <a:lnTo>
                  <a:pt x="576" y="1878"/>
                </a:lnTo>
                <a:lnTo>
                  <a:pt x="563" y="1878"/>
                </a:lnTo>
                <a:lnTo>
                  <a:pt x="560" y="1886"/>
                </a:lnTo>
                <a:lnTo>
                  <a:pt x="549" y="1886"/>
                </a:lnTo>
                <a:lnTo>
                  <a:pt x="549" y="1889"/>
                </a:lnTo>
                <a:lnTo>
                  <a:pt x="509" y="1895"/>
                </a:lnTo>
                <a:lnTo>
                  <a:pt x="509" y="1889"/>
                </a:lnTo>
                <a:lnTo>
                  <a:pt x="500" y="1889"/>
                </a:lnTo>
                <a:lnTo>
                  <a:pt x="496" y="1882"/>
                </a:lnTo>
                <a:lnTo>
                  <a:pt x="483" y="1882"/>
                </a:lnTo>
                <a:lnTo>
                  <a:pt x="480" y="1875"/>
                </a:lnTo>
                <a:lnTo>
                  <a:pt x="472" y="1875"/>
                </a:lnTo>
                <a:lnTo>
                  <a:pt x="469" y="1866"/>
                </a:lnTo>
                <a:lnTo>
                  <a:pt x="460" y="1866"/>
                </a:lnTo>
                <a:lnTo>
                  <a:pt x="456" y="1858"/>
                </a:lnTo>
                <a:lnTo>
                  <a:pt x="449" y="1858"/>
                </a:lnTo>
                <a:lnTo>
                  <a:pt x="443" y="1851"/>
                </a:lnTo>
                <a:lnTo>
                  <a:pt x="429" y="1846"/>
                </a:lnTo>
                <a:lnTo>
                  <a:pt x="420" y="1835"/>
                </a:lnTo>
                <a:lnTo>
                  <a:pt x="412" y="1835"/>
                </a:lnTo>
                <a:lnTo>
                  <a:pt x="372" y="1791"/>
                </a:lnTo>
                <a:lnTo>
                  <a:pt x="363" y="1791"/>
                </a:lnTo>
                <a:lnTo>
                  <a:pt x="360" y="1782"/>
                </a:lnTo>
                <a:lnTo>
                  <a:pt x="349" y="1778"/>
                </a:lnTo>
                <a:lnTo>
                  <a:pt x="349" y="1775"/>
                </a:lnTo>
                <a:lnTo>
                  <a:pt x="332" y="1769"/>
                </a:lnTo>
                <a:lnTo>
                  <a:pt x="329" y="1762"/>
                </a:lnTo>
                <a:lnTo>
                  <a:pt x="316" y="1762"/>
                </a:lnTo>
                <a:lnTo>
                  <a:pt x="309" y="1742"/>
                </a:lnTo>
                <a:lnTo>
                  <a:pt x="300" y="1742"/>
                </a:lnTo>
                <a:lnTo>
                  <a:pt x="300" y="1738"/>
                </a:lnTo>
                <a:lnTo>
                  <a:pt x="292" y="1738"/>
                </a:lnTo>
                <a:lnTo>
                  <a:pt x="289" y="1731"/>
                </a:lnTo>
                <a:lnTo>
                  <a:pt x="276" y="1731"/>
                </a:lnTo>
                <a:lnTo>
                  <a:pt x="269" y="1718"/>
                </a:lnTo>
                <a:lnTo>
                  <a:pt x="265" y="1716"/>
                </a:lnTo>
                <a:lnTo>
                  <a:pt x="261" y="1716"/>
                </a:lnTo>
                <a:lnTo>
                  <a:pt x="260" y="1716"/>
                </a:lnTo>
                <a:lnTo>
                  <a:pt x="258" y="1716"/>
                </a:lnTo>
                <a:lnTo>
                  <a:pt x="258" y="1716"/>
                </a:lnTo>
                <a:lnTo>
                  <a:pt x="256" y="1716"/>
                </a:lnTo>
                <a:lnTo>
                  <a:pt x="254" y="1715"/>
                </a:lnTo>
                <a:lnTo>
                  <a:pt x="254" y="1711"/>
                </a:lnTo>
                <a:lnTo>
                  <a:pt x="252" y="1706"/>
                </a:lnTo>
                <a:lnTo>
                  <a:pt x="240" y="1706"/>
                </a:lnTo>
                <a:lnTo>
                  <a:pt x="236" y="1689"/>
                </a:lnTo>
                <a:lnTo>
                  <a:pt x="232" y="1689"/>
                </a:lnTo>
                <a:lnTo>
                  <a:pt x="232" y="1678"/>
                </a:lnTo>
                <a:lnTo>
                  <a:pt x="216" y="1671"/>
                </a:lnTo>
                <a:lnTo>
                  <a:pt x="212" y="1622"/>
                </a:lnTo>
                <a:lnTo>
                  <a:pt x="216" y="1622"/>
                </a:lnTo>
                <a:lnTo>
                  <a:pt x="216" y="1618"/>
                </a:lnTo>
                <a:lnTo>
                  <a:pt x="209" y="1615"/>
                </a:lnTo>
                <a:lnTo>
                  <a:pt x="203" y="1602"/>
                </a:lnTo>
                <a:lnTo>
                  <a:pt x="192" y="1595"/>
                </a:lnTo>
                <a:lnTo>
                  <a:pt x="192" y="1582"/>
                </a:lnTo>
                <a:lnTo>
                  <a:pt x="189" y="1582"/>
                </a:lnTo>
                <a:lnTo>
                  <a:pt x="189" y="1578"/>
                </a:lnTo>
                <a:lnTo>
                  <a:pt x="185" y="1576"/>
                </a:lnTo>
                <a:lnTo>
                  <a:pt x="180" y="1575"/>
                </a:lnTo>
                <a:lnTo>
                  <a:pt x="176" y="1575"/>
                </a:lnTo>
                <a:lnTo>
                  <a:pt x="171" y="1573"/>
                </a:lnTo>
                <a:lnTo>
                  <a:pt x="169" y="1569"/>
                </a:lnTo>
                <a:lnTo>
                  <a:pt x="169" y="1562"/>
                </a:lnTo>
                <a:lnTo>
                  <a:pt x="149" y="1558"/>
                </a:lnTo>
                <a:lnTo>
                  <a:pt x="143" y="1547"/>
                </a:lnTo>
                <a:lnTo>
                  <a:pt x="140" y="1540"/>
                </a:lnTo>
                <a:lnTo>
                  <a:pt x="134" y="1531"/>
                </a:lnTo>
                <a:lnTo>
                  <a:pt x="132" y="1518"/>
                </a:lnTo>
                <a:lnTo>
                  <a:pt x="118" y="1511"/>
                </a:lnTo>
                <a:lnTo>
                  <a:pt x="111" y="1498"/>
                </a:lnTo>
                <a:lnTo>
                  <a:pt x="109" y="1478"/>
                </a:lnTo>
                <a:lnTo>
                  <a:pt x="107" y="1476"/>
                </a:lnTo>
                <a:lnTo>
                  <a:pt x="105" y="1476"/>
                </a:lnTo>
                <a:lnTo>
                  <a:pt x="105" y="1475"/>
                </a:lnTo>
                <a:lnTo>
                  <a:pt x="105" y="1475"/>
                </a:lnTo>
                <a:lnTo>
                  <a:pt x="105" y="1473"/>
                </a:lnTo>
                <a:lnTo>
                  <a:pt x="103" y="1469"/>
                </a:lnTo>
                <a:lnTo>
                  <a:pt x="92" y="1469"/>
                </a:lnTo>
                <a:lnTo>
                  <a:pt x="92" y="1478"/>
                </a:lnTo>
                <a:lnTo>
                  <a:pt x="72" y="1478"/>
                </a:lnTo>
                <a:lnTo>
                  <a:pt x="69" y="1462"/>
                </a:lnTo>
                <a:lnTo>
                  <a:pt x="56" y="1458"/>
                </a:lnTo>
                <a:lnTo>
                  <a:pt x="54" y="1453"/>
                </a:lnTo>
                <a:lnTo>
                  <a:pt x="52" y="1449"/>
                </a:lnTo>
                <a:lnTo>
                  <a:pt x="51" y="1446"/>
                </a:lnTo>
                <a:lnTo>
                  <a:pt x="49" y="1444"/>
                </a:lnTo>
                <a:lnTo>
                  <a:pt x="45" y="1440"/>
                </a:lnTo>
                <a:lnTo>
                  <a:pt x="43" y="1435"/>
                </a:lnTo>
                <a:lnTo>
                  <a:pt x="29" y="1435"/>
                </a:lnTo>
                <a:lnTo>
                  <a:pt x="25" y="1416"/>
                </a:lnTo>
                <a:lnTo>
                  <a:pt x="23" y="1395"/>
                </a:lnTo>
                <a:lnTo>
                  <a:pt x="27" y="1386"/>
                </a:lnTo>
                <a:lnTo>
                  <a:pt x="27" y="1376"/>
                </a:lnTo>
                <a:lnTo>
                  <a:pt x="27" y="1366"/>
                </a:lnTo>
                <a:lnTo>
                  <a:pt x="29" y="1355"/>
                </a:lnTo>
                <a:lnTo>
                  <a:pt x="32" y="1355"/>
                </a:lnTo>
                <a:lnTo>
                  <a:pt x="34" y="1351"/>
                </a:lnTo>
                <a:lnTo>
                  <a:pt x="34" y="1347"/>
                </a:lnTo>
                <a:lnTo>
                  <a:pt x="36" y="1344"/>
                </a:lnTo>
                <a:lnTo>
                  <a:pt x="36" y="1338"/>
                </a:lnTo>
                <a:lnTo>
                  <a:pt x="23" y="1335"/>
                </a:lnTo>
                <a:lnTo>
                  <a:pt x="20" y="1322"/>
                </a:lnTo>
                <a:lnTo>
                  <a:pt x="14" y="1311"/>
                </a:lnTo>
                <a:lnTo>
                  <a:pt x="7" y="1302"/>
                </a:lnTo>
                <a:lnTo>
                  <a:pt x="3" y="1291"/>
                </a:lnTo>
                <a:lnTo>
                  <a:pt x="0" y="1275"/>
                </a:lnTo>
                <a:lnTo>
                  <a:pt x="14" y="1264"/>
                </a:lnTo>
                <a:lnTo>
                  <a:pt x="27" y="1251"/>
                </a:lnTo>
                <a:lnTo>
                  <a:pt x="36" y="1235"/>
                </a:lnTo>
                <a:lnTo>
                  <a:pt x="40" y="1235"/>
                </a:lnTo>
                <a:lnTo>
                  <a:pt x="43" y="1209"/>
                </a:lnTo>
                <a:lnTo>
                  <a:pt x="49" y="1209"/>
                </a:lnTo>
                <a:lnTo>
                  <a:pt x="52" y="1166"/>
                </a:lnTo>
                <a:lnTo>
                  <a:pt x="60" y="1162"/>
                </a:lnTo>
                <a:lnTo>
                  <a:pt x="63" y="1142"/>
                </a:lnTo>
                <a:lnTo>
                  <a:pt x="69" y="1142"/>
                </a:lnTo>
                <a:lnTo>
                  <a:pt x="69" y="1135"/>
                </a:lnTo>
                <a:lnTo>
                  <a:pt x="72" y="1135"/>
                </a:lnTo>
                <a:lnTo>
                  <a:pt x="78" y="1113"/>
                </a:lnTo>
                <a:lnTo>
                  <a:pt x="76" y="1089"/>
                </a:lnTo>
                <a:lnTo>
                  <a:pt x="72" y="1066"/>
                </a:lnTo>
                <a:lnTo>
                  <a:pt x="72" y="1049"/>
                </a:lnTo>
                <a:lnTo>
                  <a:pt x="56" y="1038"/>
                </a:lnTo>
                <a:lnTo>
                  <a:pt x="60" y="1002"/>
                </a:lnTo>
                <a:lnTo>
                  <a:pt x="63" y="1002"/>
                </a:lnTo>
                <a:lnTo>
                  <a:pt x="63" y="995"/>
                </a:lnTo>
                <a:lnTo>
                  <a:pt x="69" y="995"/>
                </a:lnTo>
                <a:lnTo>
                  <a:pt x="69" y="982"/>
                </a:lnTo>
                <a:lnTo>
                  <a:pt x="67" y="971"/>
                </a:lnTo>
                <a:lnTo>
                  <a:pt x="63" y="962"/>
                </a:lnTo>
                <a:lnTo>
                  <a:pt x="52" y="962"/>
                </a:lnTo>
                <a:lnTo>
                  <a:pt x="52" y="955"/>
                </a:lnTo>
                <a:lnTo>
                  <a:pt x="51" y="956"/>
                </a:lnTo>
                <a:lnTo>
                  <a:pt x="49" y="956"/>
                </a:lnTo>
                <a:lnTo>
                  <a:pt x="49" y="956"/>
                </a:lnTo>
                <a:lnTo>
                  <a:pt x="49" y="958"/>
                </a:lnTo>
                <a:lnTo>
                  <a:pt x="49" y="958"/>
                </a:lnTo>
                <a:lnTo>
                  <a:pt x="49" y="962"/>
                </a:lnTo>
                <a:lnTo>
                  <a:pt x="23" y="962"/>
                </a:lnTo>
                <a:lnTo>
                  <a:pt x="29" y="902"/>
                </a:lnTo>
                <a:lnTo>
                  <a:pt x="36" y="902"/>
                </a:lnTo>
                <a:lnTo>
                  <a:pt x="36" y="871"/>
                </a:lnTo>
                <a:lnTo>
                  <a:pt x="63" y="849"/>
                </a:lnTo>
                <a:lnTo>
                  <a:pt x="69" y="831"/>
                </a:lnTo>
                <a:lnTo>
                  <a:pt x="72" y="831"/>
                </a:lnTo>
                <a:lnTo>
                  <a:pt x="76" y="815"/>
                </a:lnTo>
                <a:lnTo>
                  <a:pt x="80" y="815"/>
                </a:lnTo>
                <a:lnTo>
                  <a:pt x="80" y="802"/>
                </a:lnTo>
                <a:lnTo>
                  <a:pt x="89" y="798"/>
                </a:lnTo>
                <a:lnTo>
                  <a:pt x="92" y="769"/>
                </a:lnTo>
                <a:lnTo>
                  <a:pt x="92" y="769"/>
                </a:lnTo>
                <a:lnTo>
                  <a:pt x="94" y="767"/>
                </a:lnTo>
                <a:lnTo>
                  <a:pt x="96" y="767"/>
                </a:lnTo>
                <a:lnTo>
                  <a:pt x="98" y="766"/>
                </a:lnTo>
                <a:lnTo>
                  <a:pt x="98" y="764"/>
                </a:lnTo>
                <a:lnTo>
                  <a:pt x="100" y="758"/>
                </a:lnTo>
                <a:lnTo>
                  <a:pt x="109" y="758"/>
                </a:lnTo>
                <a:lnTo>
                  <a:pt x="149" y="715"/>
                </a:lnTo>
                <a:lnTo>
                  <a:pt x="156" y="709"/>
                </a:lnTo>
                <a:lnTo>
                  <a:pt x="156" y="675"/>
                </a:lnTo>
                <a:lnTo>
                  <a:pt x="160" y="675"/>
                </a:lnTo>
                <a:lnTo>
                  <a:pt x="163" y="658"/>
                </a:lnTo>
                <a:lnTo>
                  <a:pt x="172" y="655"/>
                </a:lnTo>
                <a:lnTo>
                  <a:pt x="172" y="646"/>
                </a:lnTo>
                <a:lnTo>
                  <a:pt x="176" y="646"/>
                </a:lnTo>
                <a:lnTo>
                  <a:pt x="176" y="629"/>
                </a:lnTo>
                <a:lnTo>
                  <a:pt x="180" y="629"/>
                </a:lnTo>
                <a:lnTo>
                  <a:pt x="183" y="626"/>
                </a:lnTo>
                <a:lnTo>
                  <a:pt x="187" y="624"/>
                </a:lnTo>
                <a:lnTo>
                  <a:pt x="191" y="624"/>
                </a:lnTo>
                <a:lnTo>
                  <a:pt x="194" y="624"/>
                </a:lnTo>
                <a:lnTo>
                  <a:pt x="196" y="624"/>
                </a:lnTo>
                <a:lnTo>
                  <a:pt x="200" y="624"/>
                </a:lnTo>
                <a:lnTo>
                  <a:pt x="203" y="622"/>
                </a:lnTo>
                <a:lnTo>
                  <a:pt x="212" y="611"/>
                </a:lnTo>
                <a:lnTo>
                  <a:pt x="220" y="611"/>
                </a:lnTo>
                <a:lnTo>
                  <a:pt x="223" y="602"/>
                </a:lnTo>
                <a:lnTo>
                  <a:pt x="229" y="602"/>
                </a:lnTo>
                <a:lnTo>
                  <a:pt x="229" y="595"/>
                </a:lnTo>
                <a:lnTo>
                  <a:pt x="236" y="589"/>
                </a:lnTo>
                <a:lnTo>
                  <a:pt x="236" y="582"/>
                </a:lnTo>
                <a:lnTo>
                  <a:pt x="243" y="578"/>
                </a:lnTo>
                <a:lnTo>
                  <a:pt x="243" y="558"/>
                </a:lnTo>
                <a:lnTo>
                  <a:pt x="249" y="558"/>
                </a:lnTo>
                <a:lnTo>
                  <a:pt x="251" y="555"/>
                </a:lnTo>
                <a:lnTo>
                  <a:pt x="252" y="551"/>
                </a:lnTo>
                <a:lnTo>
                  <a:pt x="254" y="549"/>
                </a:lnTo>
                <a:lnTo>
                  <a:pt x="254" y="544"/>
                </a:lnTo>
                <a:lnTo>
                  <a:pt x="256" y="538"/>
                </a:lnTo>
                <a:lnTo>
                  <a:pt x="280" y="531"/>
                </a:lnTo>
                <a:lnTo>
                  <a:pt x="280" y="526"/>
                </a:lnTo>
                <a:lnTo>
                  <a:pt x="320" y="522"/>
                </a:lnTo>
                <a:lnTo>
                  <a:pt x="320" y="518"/>
                </a:lnTo>
                <a:lnTo>
                  <a:pt x="329" y="518"/>
                </a:lnTo>
                <a:lnTo>
                  <a:pt x="329" y="515"/>
                </a:lnTo>
                <a:lnTo>
                  <a:pt x="349" y="509"/>
                </a:lnTo>
                <a:lnTo>
                  <a:pt x="372" y="482"/>
                </a:lnTo>
                <a:lnTo>
                  <a:pt x="389" y="478"/>
                </a:lnTo>
                <a:lnTo>
                  <a:pt x="443" y="415"/>
                </a:lnTo>
                <a:lnTo>
                  <a:pt x="441" y="398"/>
                </a:lnTo>
                <a:lnTo>
                  <a:pt x="436" y="380"/>
                </a:lnTo>
                <a:lnTo>
                  <a:pt x="434" y="362"/>
                </a:lnTo>
                <a:lnTo>
                  <a:pt x="436" y="342"/>
                </a:lnTo>
                <a:lnTo>
                  <a:pt x="445" y="320"/>
                </a:lnTo>
                <a:lnTo>
                  <a:pt x="460" y="302"/>
                </a:lnTo>
                <a:lnTo>
                  <a:pt x="472" y="295"/>
                </a:lnTo>
                <a:lnTo>
                  <a:pt x="472" y="271"/>
                </a:lnTo>
                <a:lnTo>
                  <a:pt x="476" y="271"/>
                </a:lnTo>
                <a:lnTo>
                  <a:pt x="496" y="246"/>
                </a:lnTo>
                <a:lnTo>
                  <a:pt x="503" y="246"/>
                </a:lnTo>
                <a:lnTo>
                  <a:pt x="520" y="226"/>
                </a:lnTo>
                <a:lnTo>
                  <a:pt x="529" y="226"/>
                </a:lnTo>
                <a:lnTo>
                  <a:pt x="529" y="222"/>
                </a:lnTo>
                <a:lnTo>
                  <a:pt x="536" y="222"/>
                </a:lnTo>
                <a:lnTo>
                  <a:pt x="536" y="218"/>
                </a:lnTo>
                <a:lnTo>
                  <a:pt x="549" y="218"/>
                </a:lnTo>
                <a:lnTo>
                  <a:pt x="549" y="215"/>
                </a:lnTo>
                <a:lnTo>
                  <a:pt x="563" y="209"/>
                </a:lnTo>
                <a:lnTo>
                  <a:pt x="563" y="206"/>
                </a:lnTo>
                <a:lnTo>
                  <a:pt x="583" y="202"/>
                </a:lnTo>
                <a:lnTo>
                  <a:pt x="589" y="195"/>
                </a:lnTo>
                <a:lnTo>
                  <a:pt x="596" y="195"/>
                </a:lnTo>
                <a:lnTo>
                  <a:pt x="603" y="182"/>
                </a:lnTo>
                <a:lnTo>
                  <a:pt x="609" y="182"/>
                </a:lnTo>
                <a:lnTo>
                  <a:pt x="609" y="175"/>
                </a:lnTo>
                <a:lnTo>
                  <a:pt x="620" y="166"/>
                </a:lnTo>
                <a:lnTo>
                  <a:pt x="620" y="158"/>
                </a:lnTo>
                <a:lnTo>
                  <a:pt x="623" y="158"/>
                </a:lnTo>
                <a:lnTo>
                  <a:pt x="623" y="149"/>
                </a:lnTo>
                <a:lnTo>
                  <a:pt x="629" y="149"/>
                </a:lnTo>
                <a:lnTo>
                  <a:pt x="629" y="142"/>
                </a:lnTo>
                <a:lnTo>
                  <a:pt x="632" y="142"/>
                </a:lnTo>
                <a:lnTo>
                  <a:pt x="632" y="135"/>
                </a:lnTo>
                <a:lnTo>
                  <a:pt x="640" y="131"/>
                </a:lnTo>
                <a:lnTo>
                  <a:pt x="640" y="122"/>
                </a:lnTo>
                <a:lnTo>
                  <a:pt x="643" y="122"/>
                </a:lnTo>
                <a:lnTo>
                  <a:pt x="643" y="115"/>
                </a:lnTo>
                <a:lnTo>
                  <a:pt x="649" y="115"/>
                </a:lnTo>
                <a:lnTo>
                  <a:pt x="649" y="106"/>
                </a:lnTo>
                <a:lnTo>
                  <a:pt x="652" y="106"/>
                </a:lnTo>
                <a:lnTo>
                  <a:pt x="652" y="98"/>
                </a:lnTo>
                <a:lnTo>
                  <a:pt x="656" y="98"/>
                </a:lnTo>
                <a:lnTo>
                  <a:pt x="660" y="86"/>
                </a:lnTo>
                <a:lnTo>
                  <a:pt x="700" y="82"/>
                </a:lnTo>
                <a:lnTo>
                  <a:pt x="705" y="93"/>
                </a:lnTo>
                <a:lnTo>
                  <a:pt x="712" y="106"/>
                </a:lnTo>
                <a:lnTo>
                  <a:pt x="720" y="115"/>
                </a:lnTo>
                <a:lnTo>
                  <a:pt x="723" y="116"/>
                </a:lnTo>
                <a:lnTo>
                  <a:pt x="725" y="116"/>
                </a:lnTo>
                <a:lnTo>
                  <a:pt x="729" y="116"/>
                </a:lnTo>
                <a:lnTo>
                  <a:pt x="731" y="118"/>
                </a:lnTo>
                <a:lnTo>
                  <a:pt x="732" y="118"/>
                </a:lnTo>
                <a:lnTo>
                  <a:pt x="736" y="122"/>
                </a:lnTo>
                <a:lnTo>
                  <a:pt x="776" y="118"/>
                </a:lnTo>
                <a:lnTo>
                  <a:pt x="776" y="122"/>
                </a:lnTo>
                <a:lnTo>
                  <a:pt x="792" y="122"/>
                </a:lnTo>
                <a:lnTo>
                  <a:pt x="796" y="115"/>
                </a:lnTo>
                <a:lnTo>
                  <a:pt x="811" y="111"/>
                </a:lnTo>
                <a:lnTo>
                  <a:pt x="829" y="111"/>
                </a:lnTo>
                <a:lnTo>
                  <a:pt x="831" y="113"/>
                </a:lnTo>
                <a:lnTo>
                  <a:pt x="832" y="116"/>
                </a:lnTo>
                <a:lnTo>
                  <a:pt x="832" y="118"/>
                </a:lnTo>
                <a:lnTo>
                  <a:pt x="834" y="122"/>
                </a:lnTo>
                <a:lnTo>
                  <a:pt x="836" y="126"/>
                </a:lnTo>
                <a:lnTo>
                  <a:pt x="856" y="124"/>
                </a:lnTo>
                <a:lnTo>
                  <a:pt x="872" y="120"/>
                </a:lnTo>
                <a:lnTo>
                  <a:pt x="889" y="115"/>
                </a:lnTo>
                <a:lnTo>
                  <a:pt x="891" y="109"/>
                </a:lnTo>
                <a:lnTo>
                  <a:pt x="894" y="107"/>
                </a:lnTo>
                <a:lnTo>
                  <a:pt x="896" y="104"/>
                </a:lnTo>
                <a:lnTo>
                  <a:pt x="898" y="100"/>
                </a:lnTo>
                <a:lnTo>
                  <a:pt x="900" y="95"/>
                </a:lnTo>
                <a:lnTo>
                  <a:pt x="916" y="91"/>
                </a:lnTo>
                <a:lnTo>
                  <a:pt x="932" y="86"/>
                </a:lnTo>
                <a:lnTo>
                  <a:pt x="932" y="82"/>
                </a:lnTo>
                <a:lnTo>
                  <a:pt x="960" y="82"/>
                </a:lnTo>
                <a:lnTo>
                  <a:pt x="972" y="66"/>
                </a:lnTo>
                <a:lnTo>
                  <a:pt x="983" y="66"/>
                </a:lnTo>
                <a:lnTo>
                  <a:pt x="992" y="55"/>
                </a:lnTo>
                <a:lnTo>
                  <a:pt x="1012" y="55"/>
                </a:lnTo>
                <a:lnTo>
                  <a:pt x="1012" y="51"/>
                </a:lnTo>
                <a:lnTo>
                  <a:pt x="1023" y="51"/>
                </a:lnTo>
                <a:lnTo>
                  <a:pt x="1023" y="46"/>
                </a:lnTo>
                <a:lnTo>
                  <a:pt x="1032" y="46"/>
                </a:lnTo>
                <a:lnTo>
                  <a:pt x="1032" y="42"/>
                </a:lnTo>
                <a:lnTo>
                  <a:pt x="1096" y="42"/>
                </a:lnTo>
                <a:lnTo>
                  <a:pt x="1103" y="29"/>
                </a:lnTo>
                <a:lnTo>
                  <a:pt x="1209" y="26"/>
                </a:lnTo>
                <a:lnTo>
                  <a:pt x="1249" y="35"/>
                </a:lnTo>
                <a:lnTo>
                  <a:pt x="1249" y="29"/>
                </a:lnTo>
                <a:lnTo>
                  <a:pt x="1269" y="29"/>
                </a:lnTo>
                <a:lnTo>
                  <a:pt x="1272" y="22"/>
                </a:lnTo>
                <a:lnTo>
                  <a:pt x="1289" y="16"/>
                </a:lnTo>
                <a:lnTo>
                  <a:pt x="1312" y="15"/>
                </a:lnTo>
                <a:lnTo>
                  <a:pt x="1316" y="26"/>
                </a:lnTo>
                <a:lnTo>
                  <a:pt x="1320" y="26"/>
                </a:lnTo>
                <a:lnTo>
                  <a:pt x="1323" y="24"/>
                </a:lnTo>
                <a:lnTo>
                  <a:pt x="1325" y="24"/>
                </a:lnTo>
                <a:lnTo>
                  <a:pt x="1325" y="22"/>
                </a:lnTo>
                <a:lnTo>
                  <a:pt x="1327" y="18"/>
                </a:lnTo>
                <a:lnTo>
                  <a:pt x="1329" y="15"/>
                </a:lnTo>
                <a:lnTo>
                  <a:pt x="1356" y="15"/>
                </a:lnTo>
                <a:lnTo>
                  <a:pt x="1356" y="18"/>
                </a:lnTo>
                <a:lnTo>
                  <a:pt x="1365" y="22"/>
                </a:lnTo>
                <a:lnTo>
                  <a:pt x="1380" y="26"/>
                </a:lnTo>
                <a:lnTo>
                  <a:pt x="1394" y="27"/>
                </a:lnTo>
                <a:lnTo>
                  <a:pt x="1409" y="26"/>
                </a:lnTo>
                <a:lnTo>
                  <a:pt x="1412" y="18"/>
                </a:lnTo>
                <a:lnTo>
                  <a:pt x="1436" y="15"/>
                </a:lnTo>
                <a:lnTo>
                  <a:pt x="1436" y="9"/>
                </a:lnTo>
                <a:lnTo>
                  <a:pt x="1443" y="7"/>
                </a:lnTo>
                <a:lnTo>
                  <a:pt x="1456" y="4"/>
                </a:lnTo>
                <a:lnTo>
                  <a:pt x="1469" y="0"/>
                </a:lnTo>
                <a:close/>
              </a:path>
            </a:pathLst>
          </a:custGeom>
          <a:solidFill>
            <a:schemeClr val="accent2"/>
          </a:solidFill>
          <a:ln w="3175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6657593" y="1190952"/>
            <a:ext cx="1408859" cy="1973812"/>
          </a:xfrm>
          <a:custGeom>
            <a:avLst/>
            <a:gdLst>
              <a:gd name="T0" fmla="*/ 394 w 2798"/>
              <a:gd name="T1" fmla="*/ 3543 h 3920"/>
              <a:gd name="T2" fmla="*/ 361 w 2798"/>
              <a:gd name="T3" fmla="*/ 3652 h 3920"/>
              <a:gd name="T4" fmla="*/ 274 w 2798"/>
              <a:gd name="T5" fmla="*/ 3625 h 3920"/>
              <a:gd name="T6" fmla="*/ 278 w 2798"/>
              <a:gd name="T7" fmla="*/ 3545 h 3920"/>
              <a:gd name="T8" fmla="*/ 1709 w 2798"/>
              <a:gd name="T9" fmla="*/ 1905 h 3920"/>
              <a:gd name="T10" fmla="*/ 1661 w 2798"/>
              <a:gd name="T11" fmla="*/ 1829 h 3920"/>
              <a:gd name="T12" fmla="*/ 1649 w 2798"/>
              <a:gd name="T13" fmla="*/ 1783 h 3920"/>
              <a:gd name="T14" fmla="*/ 1450 w 2798"/>
              <a:gd name="T15" fmla="*/ 1818 h 3920"/>
              <a:gd name="T16" fmla="*/ 1549 w 2798"/>
              <a:gd name="T17" fmla="*/ 1896 h 3920"/>
              <a:gd name="T18" fmla="*/ 1729 w 2798"/>
              <a:gd name="T19" fmla="*/ 1912 h 3920"/>
              <a:gd name="T20" fmla="*/ 1712 w 2798"/>
              <a:gd name="T21" fmla="*/ 2080 h 3920"/>
              <a:gd name="T22" fmla="*/ 1660 w 2798"/>
              <a:gd name="T23" fmla="*/ 2174 h 3920"/>
              <a:gd name="T24" fmla="*/ 1567 w 2798"/>
              <a:gd name="T25" fmla="*/ 2285 h 3920"/>
              <a:gd name="T26" fmla="*/ 1450 w 2798"/>
              <a:gd name="T27" fmla="*/ 2460 h 3920"/>
              <a:gd name="T28" fmla="*/ 1338 w 2798"/>
              <a:gd name="T29" fmla="*/ 2609 h 3920"/>
              <a:gd name="T30" fmla="*/ 1421 w 2798"/>
              <a:gd name="T31" fmla="*/ 2652 h 3920"/>
              <a:gd name="T32" fmla="*/ 1134 w 2798"/>
              <a:gd name="T33" fmla="*/ 2747 h 3920"/>
              <a:gd name="T34" fmla="*/ 960 w 2798"/>
              <a:gd name="T35" fmla="*/ 3150 h 3920"/>
              <a:gd name="T36" fmla="*/ 749 w 2798"/>
              <a:gd name="T37" fmla="*/ 3416 h 3920"/>
              <a:gd name="T38" fmla="*/ 520 w 2798"/>
              <a:gd name="T39" fmla="*/ 3487 h 3920"/>
              <a:gd name="T40" fmla="*/ 227 w 2798"/>
              <a:gd name="T41" fmla="*/ 3383 h 3920"/>
              <a:gd name="T42" fmla="*/ 27 w 2798"/>
              <a:gd name="T43" fmla="*/ 3203 h 3920"/>
              <a:gd name="T44" fmla="*/ 140 w 2798"/>
              <a:gd name="T45" fmla="*/ 3020 h 3920"/>
              <a:gd name="T46" fmla="*/ 334 w 2798"/>
              <a:gd name="T47" fmla="*/ 2810 h 3920"/>
              <a:gd name="T48" fmla="*/ 692 w 2798"/>
              <a:gd name="T49" fmla="*/ 2569 h 3920"/>
              <a:gd name="T50" fmla="*/ 805 w 2798"/>
              <a:gd name="T51" fmla="*/ 2472 h 3920"/>
              <a:gd name="T52" fmla="*/ 1029 w 2798"/>
              <a:gd name="T53" fmla="*/ 2245 h 3920"/>
              <a:gd name="T54" fmla="*/ 1209 w 2798"/>
              <a:gd name="T55" fmla="*/ 1969 h 3920"/>
              <a:gd name="T56" fmla="*/ 1309 w 2798"/>
              <a:gd name="T57" fmla="*/ 1787 h 3920"/>
              <a:gd name="T58" fmla="*/ 1338 w 2798"/>
              <a:gd name="T59" fmla="*/ 1760 h 3920"/>
              <a:gd name="T60" fmla="*/ 1969 w 2798"/>
              <a:gd name="T61" fmla="*/ 516 h 3920"/>
              <a:gd name="T62" fmla="*/ 2060 w 2798"/>
              <a:gd name="T63" fmla="*/ 590 h 3920"/>
              <a:gd name="T64" fmla="*/ 1485 w 2798"/>
              <a:gd name="T65" fmla="*/ 132 h 3920"/>
              <a:gd name="T66" fmla="*/ 1609 w 2798"/>
              <a:gd name="T67" fmla="*/ 163 h 3920"/>
              <a:gd name="T68" fmla="*/ 1778 w 2798"/>
              <a:gd name="T69" fmla="*/ 245 h 3920"/>
              <a:gd name="T70" fmla="*/ 1829 w 2798"/>
              <a:gd name="T71" fmla="*/ 483 h 3920"/>
              <a:gd name="T72" fmla="*/ 1869 w 2798"/>
              <a:gd name="T73" fmla="*/ 632 h 3920"/>
              <a:gd name="T74" fmla="*/ 1861 w 2798"/>
              <a:gd name="T75" fmla="*/ 707 h 3920"/>
              <a:gd name="T76" fmla="*/ 2020 w 2798"/>
              <a:gd name="T77" fmla="*/ 801 h 3920"/>
              <a:gd name="T78" fmla="*/ 2018 w 2798"/>
              <a:gd name="T79" fmla="*/ 612 h 3920"/>
              <a:gd name="T80" fmla="*/ 2147 w 2798"/>
              <a:gd name="T81" fmla="*/ 740 h 3920"/>
              <a:gd name="T82" fmla="*/ 2392 w 2798"/>
              <a:gd name="T83" fmla="*/ 1020 h 3920"/>
              <a:gd name="T84" fmla="*/ 2641 w 2798"/>
              <a:gd name="T85" fmla="*/ 941 h 3920"/>
              <a:gd name="T86" fmla="*/ 2796 w 2798"/>
              <a:gd name="T87" fmla="*/ 983 h 3920"/>
              <a:gd name="T88" fmla="*/ 2652 w 2798"/>
              <a:gd name="T89" fmla="*/ 1274 h 3920"/>
              <a:gd name="T90" fmla="*/ 2554 w 2798"/>
              <a:gd name="T91" fmla="*/ 1367 h 3920"/>
              <a:gd name="T92" fmla="*/ 2412 w 2798"/>
              <a:gd name="T93" fmla="*/ 1552 h 3920"/>
              <a:gd name="T94" fmla="*/ 2192 w 2798"/>
              <a:gd name="T95" fmla="*/ 1878 h 3920"/>
              <a:gd name="T96" fmla="*/ 1925 w 2798"/>
              <a:gd name="T97" fmla="*/ 2000 h 3920"/>
              <a:gd name="T98" fmla="*/ 1798 w 2798"/>
              <a:gd name="T99" fmla="*/ 1965 h 3920"/>
              <a:gd name="T100" fmla="*/ 1918 w 2798"/>
              <a:gd name="T101" fmla="*/ 1829 h 3920"/>
              <a:gd name="T102" fmla="*/ 1650 w 2798"/>
              <a:gd name="T103" fmla="*/ 1474 h 3920"/>
              <a:gd name="T104" fmla="*/ 1814 w 2798"/>
              <a:gd name="T105" fmla="*/ 1241 h 3920"/>
              <a:gd name="T106" fmla="*/ 1870 w 2798"/>
              <a:gd name="T107" fmla="*/ 1045 h 3920"/>
              <a:gd name="T108" fmla="*/ 1885 w 2798"/>
              <a:gd name="T109" fmla="*/ 976 h 3920"/>
              <a:gd name="T110" fmla="*/ 1889 w 2798"/>
              <a:gd name="T111" fmla="*/ 776 h 3920"/>
              <a:gd name="T112" fmla="*/ 1789 w 2798"/>
              <a:gd name="T113" fmla="*/ 640 h 3920"/>
              <a:gd name="T114" fmla="*/ 1698 w 2798"/>
              <a:gd name="T115" fmla="*/ 536 h 3920"/>
              <a:gd name="T116" fmla="*/ 1549 w 2798"/>
              <a:gd name="T117" fmla="*/ 312 h 3920"/>
              <a:gd name="T118" fmla="*/ 1467 w 2798"/>
              <a:gd name="T119" fmla="*/ 263 h 3920"/>
              <a:gd name="T120" fmla="*/ 1400 w 2798"/>
              <a:gd name="T121" fmla="*/ 90 h 3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98" h="3920">
                <a:moveTo>
                  <a:pt x="81" y="3883"/>
                </a:moveTo>
                <a:lnTo>
                  <a:pt x="109" y="3883"/>
                </a:lnTo>
                <a:lnTo>
                  <a:pt x="114" y="3894"/>
                </a:lnTo>
                <a:lnTo>
                  <a:pt x="118" y="3903"/>
                </a:lnTo>
                <a:lnTo>
                  <a:pt x="121" y="3916"/>
                </a:lnTo>
                <a:lnTo>
                  <a:pt x="112" y="3916"/>
                </a:lnTo>
                <a:lnTo>
                  <a:pt x="103" y="3920"/>
                </a:lnTo>
                <a:lnTo>
                  <a:pt x="94" y="3918"/>
                </a:lnTo>
                <a:lnTo>
                  <a:pt x="85" y="3914"/>
                </a:lnTo>
                <a:lnTo>
                  <a:pt x="72" y="3912"/>
                </a:lnTo>
                <a:lnTo>
                  <a:pt x="74" y="3905"/>
                </a:lnTo>
                <a:lnTo>
                  <a:pt x="76" y="3901"/>
                </a:lnTo>
                <a:lnTo>
                  <a:pt x="76" y="3898"/>
                </a:lnTo>
                <a:lnTo>
                  <a:pt x="78" y="3894"/>
                </a:lnTo>
                <a:lnTo>
                  <a:pt x="80" y="3890"/>
                </a:lnTo>
                <a:lnTo>
                  <a:pt x="81" y="3883"/>
                </a:lnTo>
                <a:close/>
                <a:moveTo>
                  <a:pt x="329" y="3503"/>
                </a:moveTo>
                <a:lnTo>
                  <a:pt x="345" y="3505"/>
                </a:lnTo>
                <a:lnTo>
                  <a:pt x="361" y="3512"/>
                </a:lnTo>
                <a:lnTo>
                  <a:pt x="370" y="3518"/>
                </a:lnTo>
                <a:lnTo>
                  <a:pt x="383" y="3529"/>
                </a:lnTo>
                <a:lnTo>
                  <a:pt x="394" y="3543"/>
                </a:lnTo>
                <a:lnTo>
                  <a:pt x="401" y="3558"/>
                </a:lnTo>
                <a:lnTo>
                  <a:pt x="405" y="3572"/>
                </a:lnTo>
                <a:lnTo>
                  <a:pt x="403" y="3572"/>
                </a:lnTo>
                <a:lnTo>
                  <a:pt x="403" y="3574"/>
                </a:lnTo>
                <a:lnTo>
                  <a:pt x="401" y="3574"/>
                </a:lnTo>
                <a:lnTo>
                  <a:pt x="401" y="3576"/>
                </a:lnTo>
                <a:lnTo>
                  <a:pt x="401" y="3578"/>
                </a:lnTo>
                <a:lnTo>
                  <a:pt x="401" y="3580"/>
                </a:lnTo>
                <a:lnTo>
                  <a:pt x="405" y="3580"/>
                </a:lnTo>
                <a:lnTo>
                  <a:pt x="407" y="3583"/>
                </a:lnTo>
                <a:lnTo>
                  <a:pt x="410" y="3583"/>
                </a:lnTo>
                <a:lnTo>
                  <a:pt x="412" y="3585"/>
                </a:lnTo>
                <a:lnTo>
                  <a:pt x="414" y="3587"/>
                </a:lnTo>
                <a:lnTo>
                  <a:pt x="414" y="3589"/>
                </a:lnTo>
                <a:lnTo>
                  <a:pt x="418" y="3592"/>
                </a:lnTo>
                <a:lnTo>
                  <a:pt x="420" y="3598"/>
                </a:lnTo>
                <a:lnTo>
                  <a:pt x="421" y="3605"/>
                </a:lnTo>
                <a:lnTo>
                  <a:pt x="423" y="3612"/>
                </a:lnTo>
                <a:lnTo>
                  <a:pt x="425" y="3620"/>
                </a:lnTo>
                <a:lnTo>
                  <a:pt x="405" y="3630"/>
                </a:lnTo>
                <a:lnTo>
                  <a:pt x="381" y="3643"/>
                </a:lnTo>
                <a:lnTo>
                  <a:pt x="361" y="3652"/>
                </a:lnTo>
                <a:lnTo>
                  <a:pt x="347" y="3654"/>
                </a:lnTo>
                <a:lnTo>
                  <a:pt x="334" y="3652"/>
                </a:lnTo>
                <a:lnTo>
                  <a:pt x="320" y="3652"/>
                </a:lnTo>
                <a:lnTo>
                  <a:pt x="309" y="3656"/>
                </a:lnTo>
                <a:lnTo>
                  <a:pt x="307" y="3661"/>
                </a:lnTo>
                <a:lnTo>
                  <a:pt x="305" y="3669"/>
                </a:lnTo>
                <a:lnTo>
                  <a:pt x="303" y="3674"/>
                </a:lnTo>
                <a:lnTo>
                  <a:pt x="301" y="3680"/>
                </a:lnTo>
                <a:lnTo>
                  <a:pt x="285" y="3681"/>
                </a:lnTo>
                <a:lnTo>
                  <a:pt x="272" y="3681"/>
                </a:lnTo>
                <a:lnTo>
                  <a:pt x="263" y="3680"/>
                </a:lnTo>
                <a:lnTo>
                  <a:pt x="250" y="3678"/>
                </a:lnTo>
                <a:lnTo>
                  <a:pt x="232" y="3676"/>
                </a:lnTo>
                <a:lnTo>
                  <a:pt x="232" y="3656"/>
                </a:lnTo>
                <a:lnTo>
                  <a:pt x="238" y="3656"/>
                </a:lnTo>
                <a:lnTo>
                  <a:pt x="238" y="3652"/>
                </a:lnTo>
                <a:lnTo>
                  <a:pt x="245" y="3652"/>
                </a:lnTo>
                <a:lnTo>
                  <a:pt x="250" y="3652"/>
                </a:lnTo>
                <a:lnTo>
                  <a:pt x="256" y="3650"/>
                </a:lnTo>
                <a:lnTo>
                  <a:pt x="261" y="3649"/>
                </a:lnTo>
                <a:lnTo>
                  <a:pt x="269" y="3638"/>
                </a:lnTo>
                <a:lnTo>
                  <a:pt x="274" y="3625"/>
                </a:lnTo>
                <a:lnTo>
                  <a:pt x="278" y="3609"/>
                </a:lnTo>
                <a:lnTo>
                  <a:pt x="285" y="3607"/>
                </a:lnTo>
                <a:lnTo>
                  <a:pt x="290" y="3605"/>
                </a:lnTo>
                <a:lnTo>
                  <a:pt x="296" y="3603"/>
                </a:lnTo>
                <a:lnTo>
                  <a:pt x="301" y="3600"/>
                </a:lnTo>
                <a:lnTo>
                  <a:pt x="298" y="3596"/>
                </a:lnTo>
                <a:lnTo>
                  <a:pt x="298" y="3592"/>
                </a:lnTo>
                <a:lnTo>
                  <a:pt x="300" y="3589"/>
                </a:lnTo>
                <a:lnTo>
                  <a:pt x="301" y="3583"/>
                </a:lnTo>
                <a:lnTo>
                  <a:pt x="303" y="3581"/>
                </a:lnTo>
                <a:lnTo>
                  <a:pt x="305" y="3580"/>
                </a:lnTo>
                <a:lnTo>
                  <a:pt x="307" y="3580"/>
                </a:lnTo>
                <a:lnTo>
                  <a:pt x="309" y="3578"/>
                </a:lnTo>
                <a:lnTo>
                  <a:pt x="310" y="3576"/>
                </a:lnTo>
                <a:lnTo>
                  <a:pt x="312" y="3572"/>
                </a:lnTo>
                <a:lnTo>
                  <a:pt x="309" y="3567"/>
                </a:lnTo>
                <a:lnTo>
                  <a:pt x="305" y="3561"/>
                </a:lnTo>
                <a:lnTo>
                  <a:pt x="301" y="3556"/>
                </a:lnTo>
                <a:lnTo>
                  <a:pt x="298" y="3552"/>
                </a:lnTo>
                <a:lnTo>
                  <a:pt x="292" y="3550"/>
                </a:lnTo>
                <a:lnTo>
                  <a:pt x="285" y="3547"/>
                </a:lnTo>
                <a:lnTo>
                  <a:pt x="278" y="3545"/>
                </a:lnTo>
                <a:lnTo>
                  <a:pt x="272" y="3545"/>
                </a:lnTo>
                <a:lnTo>
                  <a:pt x="272" y="3523"/>
                </a:lnTo>
                <a:lnTo>
                  <a:pt x="287" y="3520"/>
                </a:lnTo>
                <a:lnTo>
                  <a:pt x="301" y="3514"/>
                </a:lnTo>
                <a:lnTo>
                  <a:pt x="316" y="3509"/>
                </a:lnTo>
                <a:lnTo>
                  <a:pt x="329" y="3503"/>
                </a:lnTo>
                <a:close/>
                <a:moveTo>
                  <a:pt x="1669" y="1852"/>
                </a:moveTo>
                <a:lnTo>
                  <a:pt x="1694" y="1856"/>
                </a:lnTo>
                <a:lnTo>
                  <a:pt x="1721" y="1865"/>
                </a:lnTo>
                <a:lnTo>
                  <a:pt x="1741" y="1876"/>
                </a:lnTo>
                <a:lnTo>
                  <a:pt x="1743" y="1878"/>
                </a:lnTo>
                <a:lnTo>
                  <a:pt x="1743" y="1880"/>
                </a:lnTo>
                <a:lnTo>
                  <a:pt x="1743" y="1881"/>
                </a:lnTo>
                <a:lnTo>
                  <a:pt x="1745" y="1885"/>
                </a:lnTo>
                <a:lnTo>
                  <a:pt x="1745" y="1889"/>
                </a:lnTo>
                <a:lnTo>
                  <a:pt x="1743" y="1890"/>
                </a:lnTo>
                <a:lnTo>
                  <a:pt x="1743" y="1890"/>
                </a:lnTo>
                <a:lnTo>
                  <a:pt x="1743" y="1892"/>
                </a:lnTo>
                <a:lnTo>
                  <a:pt x="1741" y="1892"/>
                </a:lnTo>
                <a:lnTo>
                  <a:pt x="1741" y="1896"/>
                </a:lnTo>
                <a:lnTo>
                  <a:pt x="1723" y="1903"/>
                </a:lnTo>
                <a:lnTo>
                  <a:pt x="1709" y="1905"/>
                </a:lnTo>
                <a:lnTo>
                  <a:pt x="1692" y="1903"/>
                </a:lnTo>
                <a:lnTo>
                  <a:pt x="1672" y="1900"/>
                </a:lnTo>
                <a:lnTo>
                  <a:pt x="1670" y="1887"/>
                </a:lnTo>
                <a:lnTo>
                  <a:pt x="1669" y="1878"/>
                </a:lnTo>
                <a:lnTo>
                  <a:pt x="1669" y="1867"/>
                </a:lnTo>
                <a:lnTo>
                  <a:pt x="1669" y="1852"/>
                </a:lnTo>
                <a:close/>
                <a:moveTo>
                  <a:pt x="1889" y="1832"/>
                </a:moveTo>
                <a:lnTo>
                  <a:pt x="1890" y="1836"/>
                </a:lnTo>
                <a:lnTo>
                  <a:pt x="1890" y="1840"/>
                </a:lnTo>
                <a:lnTo>
                  <a:pt x="1892" y="1843"/>
                </a:lnTo>
                <a:lnTo>
                  <a:pt x="1892" y="1849"/>
                </a:lnTo>
                <a:lnTo>
                  <a:pt x="1883" y="1856"/>
                </a:lnTo>
                <a:lnTo>
                  <a:pt x="1872" y="1861"/>
                </a:lnTo>
                <a:lnTo>
                  <a:pt x="1858" y="1863"/>
                </a:lnTo>
                <a:lnTo>
                  <a:pt x="1858" y="1836"/>
                </a:lnTo>
                <a:lnTo>
                  <a:pt x="1889" y="1832"/>
                </a:lnTo>
                <a:close/>
                <a:moveTo>
                  <a:pt x="1665" y="1780"/>
                </a:moveTo>
                <a:lnTo>
                  <a:pt x="1665" y="1789"/>
                </a:lnTo>
                <a:lnTo>
                  <a:pt x="1669" y="1798"/>
                </a:lnTo>
                <a:lnTo>
                  <a:pt x="1669" y="1809"/>
                </a:lnTo>
                <a:lnTo>
                  <a:pt x="1665" y="1820"/>
                </a:lnTo>
                <a:lnTo>
                  <a:pt x="1661" y="1829"/>
                </a:lnTo>
                <a:lnTo>
                  <a:pt x="1649" y="1838"/>
                </a:lnTo>
                <a:lnTo>
                  <a:pt x="1632" y="1845"/>
                </a:lnTo>
                <a:lnTo>
                  <a:pt x="1612" y="1849"/>
                </a:lnTo>
                <a:lnTo>
                  <a:pt x="1612" y="1840"/>
                </a:lnTo>
                <a:lnTo>
                  <a:pt x="1610" y="1836"/>
                </a:lnTo>
                <a:lnTo>
                  <a:pt x="1610" y="1832"/>
                </a:lnTo>
                <a:lnTo>
                  <a:pt x="1609" y="1827"/>
                </a:lnTo>
                <a:lnTo>
                  <a:pt x="1609" y="1820"/>
                </a:lnTo>
                <a:lnTo>
                  <a:pt x="1614" y="1816"/>
                </a:lnTo>
                <a:lnTo>
                  <a:pt x="1616" y="1812"/>
                </a:lnTo>
                <a:lnTo>
                  <a:pt x="1620" y="1807"/>
                </a:lnTo>
                <a:lnTo>
                  <a:pt x="1623" y="1803"/>
                </a:lnTo>
                <a:lnTo>
                  <a:pt x="1629" y="1800"/>
                </a:lnTo>
                <a:lnTo>
                  <a:pt x="1632" y="1798"/>
                </a:lnTo>
                <a:lnTo>
                  <a:pt x="1636" y="1798"/>
                </a:lnTo>
                <a:lnTo>
                  <a:pt x="1640" y="1796"/>
                </a:lnTo>
                <a:lnTo>
                  <a:pt x="1645" y="1796"/>
                </a:lnTo>
                <a:lnTo>
                  <a:pt x="1645" y="1792"/>
                </a:lnTo>
                <a:lnTo>
                  <a:pt x="1647" y="1789"/>
                </a:lnTo>
                <a:lnTo>
                  <a:pt x="1647" y="1789"/>
                </a:lnTo>
                <a:lnTo>
                  <a:pt x="1647" y="1787"/>
                </a:lnTo>
                <a:lnTo>
                  <a:pt x="1649" y="1783"/>
                </a:lnTo>
                <a:lnTo>
                  <a:pt x="1652" y="1781"/>
                </a:lnTo>
                <a:lnTo>
                  <a:pt x="1656" y="1781"/>
                </a:lnTo>
                <a:lnTo>
                  <a:pt x="1660" y="1781"/>
                </a:lnTo>
                <a:lnTo>
                  <a:pt x="1665" y="1780"/>
                </a:lnTo>
                <a:close/>
                <a:moveTo>
                  <a:pt x="1378" y="1714"/>
                </a:moveTo>
                <a:lnTo>
                  <a:pt x="1398" y="1718"/>
                </a:lnTo>
                <a:lnTo>
                  <a:pt x="1418" y="1721"/>
                </a:lnTo>
                <a:lnTo>
                  <a:pt x="1441" y="1725"/>
                </a:lnTo>
                <a:lnTo>
                  <a:pt x="1441" y="1752"/>
                </a:lnTo>
                <a:lnTo>
                  <a:pt x="1381" y="1749"/>
                </a:lnTo>
                <a:lnTo>
                  <a:pt x="1376" y="1754"/>
                </a:lnTo>
                <a:lnTo>
                  <a:pt x="1372" y="1760"/>
                </a:lnTo>
                <a:lnTo>
                  <a:pt x="1370" y="1767"/>
                </a:lnTo>
                <a:lnTo>
                  <a:pt x="1369" y="1780"/>
                </a:lnTo>
                <a:lnTo>
                  <a:pt x="1383" y="1798"/>
                </a:lnTo>
                <a:lnTo>
                  <a:pt x="1398" y="1816"/>
                </a:lnTo>
                <a:lnTo>
                  <a:pt x="1410" y="1809"/>
                </a:lnTo>
                <a:lnTo>
                  <a:pt x="1423" y="1803"/>
                </a:lnTo>
                <a:lnTo>
                  <a:pt x="1441" y="1800"/>
                </a:lnTo>
                <a:lnTo>
                  <a:pt x="1443" y="1807"/>
                </a:lnTo>
                <a:lnTo>
                  <a:pt x="1447" y="1812"/>
                </a:lnTo>
                <a:lnTo>
                  <a:pt x="1450" y="1818"/>
                </a:lnTo>
                <a:lnTo>
                  <a:pt x="1454" y="1823"/>
                </a:lnTo>
                <a:lnTo>
                  <a:pt x="1458" y="1829"/>
                </a:lnTo>
                <a:lnTo>
                  <a:pt x="1460" y="1843"/>
                </a:lnTo>
                <a:lnTo>
                  <a:pt x="1458" y="1861"/>
                </a:lnTo>
                <a:lnTo>
                  <a:pt x="1454" y="1878"/>
                </a:lnTo>
                <a:lnTo>
                  <a:pt x="1452" y="1896"/>
                </a:lnTo>
                <a:lnTo>
                  <a:pt x="1452" y="1912"/>
                </a:lnTo>
                <a:lnTo>
                  <a:pt x="1458" y="1927"/>
                </a:lnTo>
                <a:lnTo>
                  <a:pt x="1472" y="1940"/>
                </a:lnTo>
                <a:lnTo>
                  <a:pt x="1476" y="1941"/>
                </a:lnTo>
                <a:lnTo>
                  <a:pt x="1476" y="1943"/>
                </a:lnTo>
                <a:lnTo>
                  <a:pt x="1478" y="1943"/>
                </a:lnTo>
                <a:lnTo>
                  <a:pt x="1481" y="1943"/>
                </a:lnTo>
                <a:lnTo>
                  <a:pt x="1485" y="1945"/>
                </a:lnTo>
                <a:lnTo>
                  <a:pt x="1494" y="1929"/>
                </a:lnTo>
                <a:lnTo>
                  <a:pt x="1500" y="1920"/>
                </a:lnTo>
                <a:lnTo>
                  <a:pt x="1507" y="1914"/>
                </a:lnTo>
                <a:lnTo>
                  <a:pt x="1514" y="1909"/>
                </a:lnTo>
                <a:lnTo>
                  <a:pt x="1527" y="1905"/>
                </a:lnTo>
                <a:lnTo>
                  <a:pt x="1545" y="1900"/>
                </a:lnTo>
                <a:lnTo>
                  <a:pt x="1545" y="1896"/>
                </a:lnTo>
                <a:lnTo>
                  <a:pt x="1549" y="1896"/>
                </a:lnTo>
                <a:lnTo>
                  <a:pt x="1549" y="1885"/>
                </a:lnTo>
                <a:lnTo>
                  <a:pt x="1589" y="1885"/>
                </a:lnTo>
                <a:lnTo>
                  <a:pt x="1589" y="1869"/>
                </a:lnTo>
                <a:lnTo>
                  <a:pt x="1621" y="1863"/>
                </a:lnTo>
                <a:lnTo>
                  <a:pt x="1621" y="1885"/>
                </a:lnTo>
                <a:lnTo>
                  <a:pt x="1625" y="1885"/>
                </a:lnTo>
                <a:lnTo>
                  <a:pt x="1630" y="1881"/>
                </a:lnTo>
                <a:lnTo>
                  <a:pt x="1636" y="1881"/>
                </a:lnTo>
                <a:lnTo>
                  <a:pt x="1641" y="1880"/>
                </a:lnTo>
                <a:lnTo>
                  <a:pt x="1649" y="1880"/>
                </a:lnTo>
                <a:lnTo>
                  <a:pt x="1650" y="1890"/>
                </a:lnTo>
                <a:lnTo>
                  <a:pt x="1650" y="1898"/>
                </a:lnTo>
                <a:lnTo>
                  <a:pt x="1649" y="1903"/>
                </a:lnTo>
                <a:lnTo>
                  <a:pt x="1645" y="1912"/>
                </a:lnTo>
                <a:lnTo>
                  <a:pt x="1685" y="1909"/>
                </a:lnTo>
                <a:lnTo>
                  <a:pt x="1700" y="1914"/>
                </a:lnTo>
                <a:lnTo>
                  <a:pt x="1712" y="1920"/>
                </a:lnTo>
                <a:lnTo>
                  <a:pt x="1725" y="1920"/>
                </a:lnTo>
                <a:lnTo>
                  <a:pt x="1727" y="1918"/>
                </a:lnTo>
                <a:lnTo>
                  <a:pt x="1727" y="1916"/>
                </a:lnTo>
                <a:lnTo>
                  <a:pt x="1729" y="1914"/>
                </a:lnTo>
                <a:lnTo>
                  <a:pt x="1729" y="1912"/>
                </a:lnTo>
                <a:lnTo>
                  <a:pt x="1729" y="1909"/>
                </a:lnTo>
                <a:lnTo>
                  <a:pt x="1758" y="1903"/>
                </a:lnTo>
                <a:lnTo>
                  <a:pt x="1758" y="1912"/>
                </a:lnTo>
                <a:lnTo>
                  <a:pt x="1760" y="1916"/>
                </a:lnTo>
                <a:lnTo>
                  <a:pt x="1760" y="1918"/>
                </a:lnTo>
                <a:lnTo>
                  <a:pt x="1760" y="1923"/>
                </a:lnTo>
                <a:lnTo>
                  <a:pt x="1761" y="1929"/>
                </a:lnTo>
                <a:lnTo>
                  <a:pt x="1747" y="1943"/>
                </a:lnTo>
                <a:lnTo>
                  <a:pt x="1734" y="1961"/>
                </a:lnTo>
                <a:lnTo>
                  <a:pt x="1721" y="1976"/>
                </a:lnTo>
                <a:lnTo>
                  <a:pt x="1712" y="1980"/>
                </a:lnTo>
                <a:lnTo>
                  <a:pt x="1701" y="1981"/>
                </a:lnTo>
                <a:lnTo>
                  <a:pt x="1692" y="1983"/>
                </a:lnTo>
                <a:lnTo>
                  <a:pt x="1685" y="1989"/>
                </a:lnTo>
                <a:lnTo>
                  <a:pt x="1685" y="2012"/>
                </a:lnTo>
                <a:lnTo>
                  <a:pt x="1698" y="2012"/>
                </a:lnTo>
                <a:lnTo>
                  <a:pt x="1698" y="2018"/>
                </a:lnTo>
                <a:lnTo>
                  <a:pt x="1701" y="2032"/>
                </a:lnTo>
                <a:lnTo>
                  <a:pt x="1705" y="2047"/>
                </a:lnTo>
                <a:lnTo>
                  <a:pt x="1709" y="2063"/>
                </a:lnTo>
                <a:lnTo>
                  <a:pt x="1712" y="2076"/>
                </a:lnTo>
                <a:lnTo>
                  <a:pt x="1712" y="2080"/>
                </a:lnTo>
                <a:lnTo>
                  <a:pt x="1725" y="2080"/>
                </a:lnTo>
                <a:lnTo>
                  <a:pt x="1727" y="2080"/>
                </a:lnTo>
                <a:lnTo>
                  <a:pt x="1727" y="2078"/>
                </a:lnTo>
                <a:lnTo>
                  <a:pt x="1729" y="2078"/>
                </a:lnTo>
                <a:lnTo>
                  <a:pt x="1730" y="2078"/>
                </a:lnTo>
                <a:lnTo>
                  <a:pt x="1732" y="2076"/>
                </a:lnTo>
                <a:lnTo>
                  <a:pt x="1732" y="2096"/>
                </a:lnTo>
                <a:lnTo>
                  <a:pt x="1730" y="2100"/>
                </a:lnTo>
                <a:lnTo>
                  <a:pt x="1730" y="2103"/>
                </a:lnTo>
                <a:lnTo>
                  <a:pt x="1730" y="2107"/>
                </a:lnTo>
                <a:lnTo>
                  <a:pt x="1729" y="2112"/>
                </a:lnTo>
                <a:lnTo>
                  <a:pt x="1720" y="2118"/>
                </a:lnTo>
                <a:lnTo>
                  <a:pt x="1709" y="2127"/>
                </a:lnTo>
                <a:lnTo>
                  <a:pt x="1696" y="2140"/>
                </a:lnTo>
                <a:lnTo>
                  <a:pt x="1687" y="2150"/>
                </a:lnTo>
                <a:lnTo>
                  <a:pt x="1681" y="2160"/>
                </a:lnTo>
                <a:lnTo>
                  <a:pt x="1669" y="2160"/>
                </a:lnTo>
                <a:lnTo>
                  <a:pt x="1667" y="2165"/>
                </a:lnTo>
                <a:lnTo>
                  <a:pt x="1667" y="2169"/>
                </a:lnTo>
                <a:lnTo>
                  <a:pt x="1665" y="2172"/>
                </a:lnTo>
                <a:lnTo>
                  <a:pt x="1663" y="2174"/>
                </a:lnTo>
                <a:lnTo>
                  <a:pt x="1660" y="2174"/>
                </a:lnTo>
                <a:lnTo>
                  <a:pt x="1652" y="2176"/>
                </a:lnTo>
                <a:lnTo>
                  <a:pt x="1652" y="2190"/>
                </a:lnTo>
                <a:lnTo>
                  <a:pt x="1652" y="2201"/>
                </a:lnTo>
                <a:lnTo>
                  <a:pt x="1652" y="2212"/>
                </a:lnTo>
                <a:lnTo>
                  <a:pt x="1647" y="2214"/>
                </a:lnTo>
                <a:lnTo>
                  <a:pt x="1641" y="2216"/>
                </a:lnTo>
                <a:lnTo>
                  <a:pt x="1636" y="2218"/>
                </a:lnTo>
                <a:lnTo>
                  <a:pt x="1634" y="2221"/>
                </a:lnTo>
                <a:lnTo>
                  <a:pt x="1630" y="2225"/>
                </a:lnTo>
                <a:lnTo>
                  <a:pt x="1629" y="2232"/>
                </a:lnTo>
                <a:lnTo>
                  <a:pt x="1618" y="2232"/>
                </a:lnTo>
                <a:lnTo>
                  <a:pt x="1618" y="2249"/>
                </a:lnTo>
                <a:lnTo>
                  <a:pt x="1605" y="2249"/>
                </a:lnTo>
                <a:lnTo>
                  <a:pt x="1601" y="2260"/>
                </a:lnTo>
                <a:lnTo>
                  <a:pt x="1598" y="2270"/>
                </a:lnTo>
                <a:lnTo>
                  <a:pt x="1598" y="2289"/>
                </a:lnTo>
                <a:lnTo>
                  <a:pt x="1589" y="2287"/>
                </a:lnTo>
                <a:lnTo>
                  <a:pt x="1583" y="2287"/>
                </a:lnTo>
                <a:lnTo>
                  <a:pt x="1580" y="2285"/>
                </a:lnTo>
                <a:lnTo>
                  <a:pt x="1574" y="2283"/>
                </a:lnTo>
                <a:lnTo>
                  <a:pt x="1569" y="2280"/>
                </a:lnTo>
                <a:lnTo>
                  <a:pt x="1567" y="2285"/>
                </a:lnTo>
                <a:lnTo>
                  <a:pt x="1563" y="2290"/>
                </a:lnTo>
                <a:lnTo>
                  <a:pt x="1561" y="2292"/>
                </a:lnTo>
                <a:lnTo>
                  <a:pt x="1558" y="2294"/>
                </a:lnTo>
                <a:lnTo>
                  <a:pt x="1554" y="2298"/>
                </a:lnTo>
                <a:lnTo>
                  <a:pt x="1552" y="2300"/>
                </a:lnTo>
                <a:lnTo>
                  <a:pt x="1549" y="2305"/>
                </a:lnTo>
                <a:lnTo>
                  <a:pt x="1541" y="2343"/>
                </a:lnTo>
                <a:lnTo>
                  <a:pt x="1538" y="2349"/>
                </a:lnTo>
                <a:lnTo>
                  <a:pt x="1534" y="2352"/>
                </a:lnTo>
                <a:lnTo>
                  <a:pt x="1529" y="2356"/>
                </a:lnTo>
                <a:lnTo>
                  <a:pt x="1525" y="2360"/>
                </a:lnTo>
                <a:lnTo>
                  <a:pt x="1521" y="2365"/>
                </a:lnTo>
                <a:lnTo>
                  <a:pt x="1518" y="2396"/>
                </a:lnTo>
                <a:lnTo>
                  <a:pt x="1509" y="2396"/>
                </a:lnTo>
                <a:lnTo>
                  <a:pt x="1509" y="2412"/>
                </a:lnTo>
                <a:lnTo>
                  <a:pt x="1505" y="2416"/>
                </a:lnTo>
                <a:lnTo>
                  <a:pt x="1494" y="2425"/>
                </a:lnTo>
                <a:lnTo>
                  <a:pt x="1481" y="2434"/>
                </a:lnTo>
                <a:lnTo>
                  <a:pt x="1472" y="2443"/>
                </a:lnTo>
                <a:lnTo>
                  <a:pt x="1465" y="2449"/>
                </a:lnTo>
                <a:lnTo>
                  <a:pt x="1465" y="2452"/>
                </a:lnTo>
                <a:lnTo>
                  <a:pt x="1450" y="2460"/>
                </a:lnTo>
                <a:lnTo>
                  <a:pt x="1432" y="2467"/>
                </a:lnTo>
                <a:lnTo>
                  <a:pt x="1416" y="2472"/>
                </a:lnTo>
                <a:lnTo>
                  <a:pt x="1400" y="2481"/>
                </a:lnTo>
                <a:lnTo>
                  <a:pt x="1389" y="2492"/>
                </a:lnTo>
                <a:lnTo>
                  <a:pt x="1381" y="2507"/>
                </a:lnTo>
                <a:lnTo>
                  <a:pt x="1378" y="2529"/>
                </a:lnTo>
                <a:lnTo>
                  <a:pt x="1376" y="2552"/>
                </a:lnTo>
                <a:lnTo>
                  <a:pt x="1378" y="2576"/>
                </a:lnTo>
                <a:lnTo>
                  <a:pt x="1361" y="2578"/>
                </a:lnTo>
                <a:lnTo>
                  <a:pt x="1349" y="2581"/>
                </a:lnTo>
                <a:lnTo>
                  <a:pt x="1336" y="2585"/>
                </a:lnTo>
                <a:lnTo>
                  <a:pt x="1321" y="2589"/>
                </a:lnTo>
                <a:lnTo>
                  <a:pt x="1321" y="2603"/>
                </a:lnTo>
                <a:lnTo>
                  <a:pt x="1323" y="2607"/>
                </a:lnTo>
                <a:lnTo>
                  <a:pt x="1325" y="2607"/>
                </a:lnTo>
                <a:lnTo>
                  <a:pt x="1327" y="2609"/>
                </a:lnTo>
                <a:lnTo>
                  <a:pt x="1329" y="2612"/>
                </a:lnTo>
                <a:lnTo>
                  <a:pt x="1332" y="2610"/>
                </a:lnTo>
                <a:lnTo>
                  <a:pt x="1334" y="2610"/>
                </a:lnTo>
                <a:lnTo>
                  <a:pt x="1334" y="2610"/>
                </a:lnTo>
                <a:lnTo>
                  <a:pt x="1336" y="2609"/>
                </a:lnTo>
                <a:lnTo>
                  <a:pt x="1338" y="2609"/>
                </a:lnTo>
                <a:lnTo>
                  <a:pt x="1345" y="2609"/>
                </a:lnTo>
                <a:lnTo>
                  <a:pt x="1345" y="2592"/>
                </a:lnTo>
                <a:lnTo>
                  <a:pt x="1372" y="2592"/>
                </a:lnTo>
                <a:lnTo>
                  <a:pt x="1381" y="2601"/>
                </a:lnTo>
                <a:lnTo>
                  <a:pt x="1394" y="2605"/>
                </a:lnTo>
                <a:lnTo>
                  <a:pt x="1409" y="2605"/>
                </a:lnTo>
                <a:lnTo>
                  <a:pt x="1423" y="2607"/>
                </a:lnTo>
                <a:lnTo>
                  <a:pt x="1436" y="2609"/>
                </a:lnTo>
                <a:lnTo>
                  <a:pt x="1449" y="2614"/>
                </a:lnTo>
                <a:lnTo>
                  <a:pt x="1458" y="2623"/>
                </a:lnTo>
                <a:lnTo>
                  <a:pt x="1463" y="2640"/>
                </a:lnTo>
                <a:lnTo>
                  <a:pt x="1465" y="2660"/>
                </a:lnTo>
                <a:lnTo>
                  <a:pt x="1458" y="2667"/>
                </a:lnTo>
                <a:lnTo>
                  <a:pt x="1450" y="2674"/>
                </a:lnTo>
                <a:lnTo>
                  <a:pt x="1443" y="2678"/>
                </a:lnTo>
                <a:lnTo>
                  <a:pt x="1434" y="2680"/>
                </a:lnTo>
                <a:lnTo>
                  <a:pt x="1418" y="2680"/>
                </a:lnTo>
                <a:lnTo>
                  <a:pt x="1418" y="2672"/>
                </a:lnTo>
                <a:lnTo>
                  <a:pt x="1418" y="2667"/>
                </a:lnTo>
                <a:lnTo>
                  <a:pt x="1420" y="2663"/>
                </a:lnTo>
                <a:lnTo>
                  <a:pt x="1420" y="2658"/>
                </a:lnTo>
                <a:lnTo>
                  <a:pt x="1421" y="2652"/>
                </a:lnTo>
                <a:lnTo>
                  <a:pt x="1412" y="2652"/>
                </a:lnTo>
                <a:lnTo>
                  <a:pt x="1410" y="2658"/>
                </a:lnTo>
                <a:lnTo>
                  <a:pt x="1410" y="2661"/>
                </a:lnTo>
                <a:lnTo>
                  <a:pt x="1409" y="2665"/>
                </a:lnTo>
                <a:lnTo>
                  <a:pt x="1407" y="2669"/>
                </a:lnTo>
                <a:lnTo>
                  <a:pt x="1407" y="2674"/>
                </a:lnTo>
                <a:lnTo>
                  <a:pt x="1405" y="2680"/>
                </a:lnTo>
                <a:lnTo>
                  <a:pt x="1407" y="2683"/>
                </a:lnTo>
                <a:lnTo>
                  <a:pt x="1409" y="2687"/>
                </a:lnTo>
                <a:lnTo>
                  <a:pt x="1409" y="2690"/>
                </a:lnTo>
                <a:lnTo>
                  <a:pt x="1409" y="2696"/>
                </a:lnTo>
                <a:lnTo>
                  <a:pt x="1385" y="2692"/>
                </a:lnTo>
                <a:lnTo>
                  <a:pt x="1361" y="2687"/>
                </a:lnTo>
                <a:lnTo>
                  <a:pt x="1338" y="2681"/>
                </a:lnTo>
                <a:lnTo>
                  <a:pt x="1310" y="2680"/>
                </a:lnTo>
                <a:lnTo>
                  <a:pt x="1281" y="2683"/>
                </a:lnTo>
                <a:lnTo>
                  <a:pt x="1258" y="2694"/>
                </a:lnTo>
                <a:lnTo>
                  <a:pt x="1238" y="2707"/>
                </a:lnTo>
                <a:lnTo>
                  <a:pt x="1218" y="2720"/>
                </a:lnTo>
                <a:lnTo>
                  <a:pt x="1181" y="2725"/>
                </a:lnTo>
                <a:lnTo>
                  <a:pt x="1160" y="2734"/>
                </a:lnTo>
                <a:lnTo>
                  <a:pt x="1134" y="2747"/>
                </a:lnTo>
                <a:lnTo>
                  <a:pt x="1107" y="2763"/>
                </a:lnTo>
                <a:lnTo>
                  <a:pt x="1081" y="2781"/>
                </a:lnTo>
                <a:lnTo>
                  <a:pt x="1061" y="2800"/>
                </a:lnTo>
                <a:lnTo>
                  <a:pt x="1049" y="2816"/>
                </a:lnTo>
                <a:lnTo>
                  <a:pt x="1041" y="2836"/>
                </a:lnTo>
                <a:lnTo>
                  <a:pt x="1034" y="2856"/>
                </a:lnTo>
                <a:lnTo>
                  <a:pt x="1029" y="2872"/>
                </a:lnTo>
                <a:lnTo>
                  <a:pt x="1025" y="2894"/>
                </a:lnTo>
                <a:lnTo>
                  <a:pt x="1027" y="2916"/>
                </a:lnTo>
                <a:lnTo>
                  <a:pt x="1030" y="2941"/>
                </a:lnTo>
                <a:lnTo>
                  <a:pt x="1032" y="2965"/>
                </a:lnTo>
                <a:lnTo>
                  <a:pt x="1030" y="2989"/>
                </a:lnTo>
                <a:lnTo>
                  <a:pt x="1025" y="3009"/>
                </a:lnTo>
                <a:lnTo>
                  <a:pt x="1014" y="3023"/>
                </a:lnTo>
                <a:lnTo>
                  <a:pt x="998" y="3040"/>
                </a:lnTo>
                <a:lnTo>
                  <a:pt x="981" y="3056"/>
                </a:lnTo>
                <a:lnTo>
                  <a:pt x="969" y="3072"/>
                </a:lnTo>
                <a:lnTo>
                  <a:pt x="967" y="3083"/>
                </a:lnTo>
                <a:lnTo>
                  <a:pt x="969" y="3098"/>
                </a:lnTo>
                <a:lnTo>
                  <a:pt x="970" y="3112"/>
                </a:lnTo>
                <a:lnTo>
                  <a:pt x="969" y="3129"/>
                </a:lnTo>
                <a:lnTo>
                  <a:pt x="960" y="3150"/>
                </a:lnTo>
                <a:lnTo>
                  <a:pt x="949" y="3170"/>
                </a:lnTo>
                <a:lnTo>
                  <a:pt x="936" y="3190"/>
                </a:lnTo>
                <a:lnTo>
                  <a:pt x="929" y="3212"/>
                </a:lnTo>
                <a:lnTo>
                  <a:pt x="941" y="3212"/>
                </a:lnTo>
                <a:lnTo>
                  <a:pt x="945" y="3265"/>
                </a:lnTo>
                <a:lnTo>
                  <a:pt x="941" y="3265"/>
                </a:lnTo>
                <a:lnTo>
                  <a:pt x="941" y="3269"/>
                </a:lnTo>
                <a:lnTo>
                  <a:pt x="921" y="3270"/>
                </a:lnTo>
                <a:lnTo>
                  <a:pt x="901" y="3272"/>
                </a:lnTo>
                <a:lnTo>
                  <a:pt x="883" y="3276"/>
                </a:lnTo>
                <a:lnTo>
                  <a:pt x="867" y="3281"/>
                </a:lnTo>
                <a:lnTo>
                  <a:pt x="854" y="3290"/>
                </a:lnTo>
                <a:lnTo>
                  <a:pt x="845" y="3303"/>
                </a:lnTo>
                <a:lnTo>
                  <a:pt x="838" y="3316"/>
                </a:lnTo>
                <a:lnTo>
                  <a:pt x="832" y="3332"/>
                </a:lnTo>
                <a:lnTo>
                  <a:pt x="829" y="3349"/>
                </a:lnTo>
                <a:lnTo>
                  <a:pt x="816" y="3352"/>
                </a:lnTo>
                <a:lnTo>
                  <a:pt x="800" y="3361"/>
                </a:lnTo>
                <a:lnTo>
                  <a:pt x="781" y="3374"/>
                </a:lnTo>
                <a:lnTo>
                  <a:pt x="765" y="3389"/>
                </a:lnTo>
                <a:lnTo>
                  <a:pt x="754" y="3403"/>
                </a:lnTo>
                <a:lnTo>
                  <a:pt x="749" y="3416"/>
                </a:lnTo>
                <a:lnTo>
                  <a:pt x="747" y="3420"/>
                </a:lnTo>
                <a:lnTo>
                  <a:pt x="747" y="3423"/>
                </a:lnTo>
                <a:lnTo>
                  <a:pt x="745" y="3427"/>
                </a:lnTo>
                <a:lnTo>
                  <a:pt x="745" y="3432"/>
                </a:lnTo>
                <a:lnTo>
                  <a:pt x="738" y="3434"/>
                </a:lnTo>
                <a:lnTo>
                  <a:pt x="734" y="3438"/>
                </a:lnTo>
                <a:lnTo>
                  <a:pt x="730" y="3441"/>
                </a:lnTo>
                <a:lnTo>
                  <a:pt x="727" y="3445"/>
                </a:lnTo>
                <a:lnTo>
                  <a:pt x="725" y="3449"/>
                </a:lnTo>
                <a:lnTo>
                  <a:pt x="721" y="3452"/>
                </a:lnTo>
                <a:lnTo>
                  <a:pt x="718" y="3456"/>
                </a:lnTo>
                <a:lnTo>
                  <a:pt x="705" y="3463"/>
                </a:lnTo>
                <a:lnTo>
                  <a:pt x="687" y="3470"/>
                </a:lnTo>
                <a:lnTo>
                  <a:pt x="663" y="3480"/>
                </a:lnTo>
                <a:lnTo>
                  <a:pt x="636" y="3489"/>
                </a:lnTo>
                <a:lnTo>
                  <a:pt x="610" y="3498"/>
                </a:lnTo>
                <a:lnTo>
                  <a:pt x="583" y="3503"/>
                </a:lnTo>
                <a:lnTo>
                  <a:pt x="561" y="3505"/>
                </a:lnTo>
                <a:lnTo>
                  <a:pt x="545" y="3505"/>
                </a:lnTo>
                <a:lnTo>
                  <a:pt x="534" y="3500"/>
                </a:lnTo>
                <a:lnTo>
                  <a:pt x="527" y="3494"/>
                </a:lnTo>
                <a:lnTo>
                  <a:pt x="520" y="3487"/>
                </a:lnTo>
                <a:lnTo>
                  <a:pt x="509" y="3483"/>
                </a:lnTo>
                <a:lnTo>
                  <a:pt x="492" y="3480"/>
                </a:lnTo>
                <a:lnTo>
                  <a:pt x="481" y="3490"/>
                </a:lnTo>
                <a:lnTo>
                  <a:pt x="467" y="3494"/>
                </a:lnTo>
                <a:lnTo>
                  <a:pt x="450" y="3494"/>
                </a:lnTo>
                <a:lnTo>
                  <a:pt x="432" y="3490"/>
                </a:lnTo>
                <a:lnTo>
                  <a:pt x="412" y="3489"/>
                </a:lnTo>
                <a:lnTo>
                  <a:pt x="410" y="3478"/>
                </a:lnTo>
                <a:lnTo>
                  <a:pt x="409" y="3465"/>
                </a:lnTo>
                <a:lnTo>
                  <a:pt x="405" y="3452"/>
                </a:lnTo>
                <a:lnTo>
                  <a:pt x="381" y="3425"/>
                </a:lnTo>
                <a:lnTo>
                  <a:pt x="350" y="3430"/>
                </a:lnTo>
                <a:lnTo>
                  <a:pt x="320" y="3434"/>
                </a:lnTo>
                <a:lnTo>
                  <a:pt x="289" y="3432"/>
                </a:lnTo>
                <a:lnTo>
                  <a:pt x="285" y="3412"/>
                </a:lnTo>
                <a:lnTo>
                  <a:pt x="278" y="3396"/>
                </a:lnTo>
                <a:lnTo>
                  <a:pt x="267" y="3380"/>
                </a:lnTo>
                <a:lnTo>
                  <a:pt x="252" y="3369"/>
                </a:lnTo>
                <a:lnTo>
                  <a:pt x="232" y="3365"/>
                </a:lnTo>
                <a:lnTo>
                  <a:pt x="229" y="3376"/>
                </a:lnTo>
                <a:lnTo>
                  <a:pt x="227" y="3380"/>
                </a:lnTo>
                <a:lnTo>
                  <a:pt x="227" y="3383"/>
                </a:lnTo>
                <a:lnTo>
                  <a:pt x="225" y="3387"/>
                </a:lnTo>
                <a:lnTo>
                  <a:pt x="225" y="3392"/>
                </a:lnTo>
                <a:lnTo>
                  <a:pt x="200" y="3394"/>
                </a:lnTo>
                <a:lnTo>
                  <a:pt x="169" y="3394"/>
                </a:lnTo>
                <a:lnTo>
                  <a:pt x="136" y="3394"/>
                </a:lnTo>
                <a:lnTo>
                  <a:pt x="103" y="3390"/>
                </a:lnTo>
                <a:lnTo>
                  <a:pt x="72" y="3387"/>
                </a:lnTo>
                <a:lnTo>
                  <a:pt x="49" y="3380"/>
                </a:lnTo>
                <a:lnTo>
                  <a:pt x="47" y="3363"/>
                </a:lnTo>
                <a:lnTo>
                  <a:pt x="45" y="3352"/>
                </a:lnTo>
                <a:lnTo>
                  <a:pt x="40" y="3341"/>
                </a:lnTo>
                <a:lnTo>
                  <a:pt x="38" y="3329"/>
                </a:lnTo>
                <a:lnTo>
                  <a:pt x="12" y="3329"/>
                </a:lnTo>
                <a:lnTo>
                  <a:pt x="9" y="3316"/>
                </a:lnTo>
                <a:lnTo>
                  <a:pt x="3" y="3301"/>
                </a:lnTo>
                <a:lnTo>
                  <a:pt x="0" y="3287"/>
                </a:lnTo>
                <a:lnTo>
                  <a:pt x="1" y="3272"/>
                </a:lnTo>
                <a:lnTo>
                  <a:pt x="12" y="3265"/>
                </a:lnTo>
                <a:lnTo>
                  <a:pt x="7" y="3249"/>
                </a:lnTo>
                <a:lnTo>
                  <a:pt x="7" y="3232"/>
                </a:lnTo>
                <a:lnTo>
                  <a:pt x="9" y="3212"/>
                </a:lnTo>
                <a:lnTo>
                  <a:pt x="27" y="3203"/>
                </a:lnTo>
                <a:lnTo>
                  <a:pt x="43" y="3185"/>
                </a:lnTo>
                <a:lnTo>
                  <a:pt x="54" y="3161"/>
                </a:lnTo>
                <a:lnTo>
                  <a:pt x="63" y="3138"/>
                </a:lnTo>
                <a:lnTo>
                  <a:pt x="65" y="3112"/>
                </a:lnTo>
                <a:lnTo>
                  <a:pt x="85" y="3109"/>
                </a:lnTo>
                <a:lnTo>
                  <a:pt x="87" y="3090"/>
                </a:lnTo>
                <a:lnTo>
                  <a:pt x="90" y="3078"/>
                </a:lnTo>
                <a:lnTo>
                  <a:pt x="98" y="3070"/>
                </a:lnTo>
                <a:lnTo>
                  <a:pt x="109" y="3065"/>
                </a:lnTo>
                <a:lnTo>
                  <a:pt x="121" y="3060"/>
                </a:lnTo>
                <a:lnTo>
                  <a:pt x="125" y="3032"/>
                </a:lnTo>
                <a:lnTo>
                  <a:pt x="130" y="3032"/>
                </a:lnTo>
                <a:lnTo>
                  <a:pt x="134" y="3032"/>
                </a:lnTo>
                <a:lnTo>
                  <a:pt x="136" y="3034"/>
                </a:lnTo>
                <a:lnTo>
                  <a:pt x="138" y="3034"/>
                </a:lnTo>
                <a:lnTo>
                  <a:pt x="140" y="3032"/>
                </a:lnTo>
                <a:lnTo>
                  <a:pt x="141" y="3032"/>
                </a:lnTo>
                <a:lnTo>
                  <a:pt x="143" y="3029"/>
                </a:lnTo>
                <a:lnTo>
                  <a:pt x="141" y="3027"/>
                </a:lnTo>
                <a:lnTo>
                  <a:pt x="141" y="3023"/>
                </a:lnTo>
                <a:lnTo>
                  <a:pt x="140" y="3021"/>
                </a:lnTo>
                <a:lnTo>
                  <a:pt x="140" y="3020"/>
                </a:lnTo>
                <a:lnTo>
                  <a:pt x="141" y="3016"/>
                </a:lnTo>
                <a:lnTo>
                  <a:pt x="149" y="3016"/>
                </a:lnTo>
                <a:lnTo>
                  <a:pt x="165" y="3001"/>
                </a:lnTo>
                <a:lnTo>
                  <a:pt x="180" y="2985"/>
                </a:lnTo>
                <a:lnTo>
                  <a:pt x="192" y="2969"/>
                </a:lnTo>
                <a:lnTo>
                  <a:pt x="218" y="2963"/>
                </a:lnTo>
                <a:lnTo>
                  <a:pt x="218" y="2949"/>
                </a:lnTo>
                <a:lnTo>
                  <a:pt x="232" y="2949"/>
                </a:lnTo>
                <a:lnTo>
                  <a:pt x="243" y="2927"/>
                </a:lnTo>
                <a:lnTo>
                  <a:pt x="260" y="2910"/>
                </a:lnTo>
                <a:lnTo>
                  <a:pt x="281" y="2900"/>
                </a:lnTo>
                <a:lnTo>
                  <a:pt x="278" y="2872"/>
                </a:lnTo>
                <a:lnTo>
                  <a:pt x="281" y="2869"/>
                </a:lnTo>
                <a:lnTo>
                  <a:pt x="290" y="2861"/>
                </a:lnTo>
                <a:lnTo>
                  <a:pt x="301" y="2850"/>
                </a:lnTo>
                <a:lnTo>
                  <a:pt x="314" y="2838"/>
                </a:lnTo>
                <a:lnTo>
                  <a:pt x="325" y="2829"/>
                </a:lnTo>
                <a:lnTo>
                  <a:pt x="334" y="2820"/>
                </a:lnTo>
                <a:lnTo>
                  <a:pt x="338" y="2816"/>
                </a:lnTo>
                <a:lnTo>
                  <a:pt x="336" y="2814"/>
                </a:lnTo>
                <a:lnTo>
                  <a:pt x="334" y="2812"/>
                </a:lnTo>
                <a:lnTo>
                  <a:pt x="334" y="2810"/>
                </a:lnTo>
                <a:lnTo>
                  <a:pt x="334" y="2809"/>
                </a:lnTo>
                <a:lnTo>
                  <a:pt x="332" y="2805"/>
                </a:lnTo>
                <a:lnTo>
                  <a:pt x="356" y="2787"/>
                </a:lnTo>
                <a:lnTo>
                  <a:pt x="374" y="2763"/>
                </a:lnTo>
                <a:lnTo>
                  <a:pt x="385" y="2732"/>
                </a:lnTo>
                <a:lnTo>
                  <a:pt x="403" y="2729"/>
                </a:lnTo>
                <a:lnTo>
                  <a:pt x="421" y="2721"/>
                </a:lnTo>
                <a:lnTo>
                  <a:pt x="438" y="2716"/>
                </a:lnTo>
                <a:lnTo>
                  <a:pt x="485" y="2720"/>
                </a:lnTo>
                <a:lnTo>
                  <a:pt x="498" y="2700"/>
                </a:lnTo>
                <a:lnTo>
                  <a:pt x="507" y="2696"/>
                </a:lnTo>
                <a:lnTo>
                  <a:pt x="518" y="2692"/>
                </a:lnTo>
                <a:lnTo>
                  <a:pt x="529" y="2689"/>
                </a:lnTo>
                <a:lnTo>
                  <a:pt x="554" y="2667"/>
                </a:lnTo>
                <a:lnTo>
                  <a:pt x="580" y="2641"/>
                </a:lnTo>
                <a:lnTo>
                  <a:pt x="605" y="2620"/>
                </a:lnTo>
                <a:lnTo>
                  <a:pt x="623" y="2612"/>
                </a:lnTo>
                <a:lnTo>
                  <a:pt x="641" y="2607"/>
                </a:lnTo>
                <a:lnTo>
                  <a:pt x="660" y="2601"/>
                </a:lnTo>
                <a:lnTo>
                  <a:pt x="678" y="2592"/>
                </a:lnTo>
                <a:lnTo>
                  <a:pt x="687" y="2581"/>
                </a:lnTo>
                <a:lnTo>
                  <a:pt x="692" y="2569"/>
                </a:lnTo>
                <a:lnTo>
                  <a:pt x="696" y="2558"/>
                </a:lnTo>
                <a:lnTo>
                  <a:pt x="705" y="2549"/>
                </a:lnTo>
                <a:lnTo>
                  <a:pt x="720" y="2543"/>
                </a:lnTo>
                <a:lnTo>
                  <a:pt x="736" y="2541"/>
                </a:lnTo>
                <a:lnTo>
                  <a:pt x="749" y="2536"/>
                </a:lnTo>
                <a:lnTo>
                  <a:pt x="769" y="2509"/>
                </a:lnTo>
                <a:lnTo>
                  <a:pt x="774" y="2505"/>
                </a:lnTo>
                <a:lnTo>
                  <a:pt x="778" y="2505"/>
                </a:lnTo>
                <a:lnTo>
                  <a:pt x="783" y="2503"/>
                </a:lnTo>
                <a:lnTo>
                  <a:pt x="789" y="2501"/>
                </a:lnTo>
                <a:lnTo>
                  <a:pt x="794" y="2500"/>
                </a:lnTo>
                <a:lnTo>
                  <a:pt x="798" y="2496"/>
                </a:lnTo>
                <a:lnTo>
                  <a:pt x="800" y="2492"/>
                </a:lnTo>
                <a:lnTo>
                  <a:pt x="800" y="2489"/>
                </a:lnTo>
                <a:lnTo>
                  <a:pt x="800" y="2487"/>
                </a:lnTo>
                <a:lnTo>
                  <a:pt x="798" y="2485"/>
                </a:lnTo>
                <a:lnTo>
                  <a:pt x="798" y="2483"/>
                </a:lnTo>
                <a:lnTo>
                  <a:pt x="796" y="2481"/>
                </a:lnTo>
                <a:lnTo>
                  <a:pt x="796" y="2480"/>
                </a:lnTo>
                <a:lnTo>
                  <a:pt x="798" y="2478"/>
                </a:lnTo>
                <a:lnTo>
                  <a:pt x="801" y="2476"/>
                </a:lnTo>
                <a:lnTo>
                  <a:pt x="805" y="2472"/>
                </a:lnTo>
                <a:lnTo>
                  <a:pt x="816" y="2465"/>
                </a:lnTo>
                <a:lnTo>
                  <a:pt x="834" y="2454"/>
                </a:lnTo>
                <a:lnTo>
                  <a:pt x="852" y="2443"/>
                </a:lnTo>
                <a:lnTo>
                  <a:pt x="874" y="2432"/>
                </a:lnTo>
                <a:lnTo>
                  <a:pt x="892" y="2425"/>
                </a:lnTo>
                <a:lnTo>
                  <a:pt x="905" y="2420"/>
                </a:lnTo>
                <a:lnTo>
                  <a:pt x="905" y="2409"/>
                </a:lnTo>
                <a:lnTo>
                  <a:pt x="927" y="2392"/>
                </a:lnTo>
                <a:lnTo>
                  <a:pt x="947" y="2370"/>
                </a:lnTo>
                <a:lnTo>
                  <a:pt x="965" y="2347"/>
                </a:lnTo>
                <a:lnTo>
                  <a:pt x="981" y="2323"/>
                </a:lnTo>
                <a:lnTo>
                  <a:pt x="983" y="2321"/>
                </a:lnTo>
                <a:lnTo>
                  <a:pt x="987" y="2321"/>
                </a:lnTo>
                <a:lnTo>
                  <a:pt x="990" y="2320"/>
                </a:lnTo>
                <a:lnTo>
                  <a:pt x="994" y="2318"/>
                </a:lnTo>
                <a:lnTo>
                  <a:pt x="998" y="2316"/>
                </a:lnTo>
                <a:lnTo>
                  <a:pt x="1012" y="2260"/>
                </a:lnTo>
                <a:lnTo>
                  <a:pt x="1016" y="2258"/>
                </a:lnTo>
                <a:lnTo>
                  <a:pt x="1020" y="2254"/>
                </a:lnTo>
                <a:lnTo>
                  <a:pt x="1023" y="2250"/>
                </a:lnTo>
                <a:lnTo>
                  <a:pt x="1027" y="2247"/>
                </a:lnTo>
                <a:lnTo>
                  <a:pt x="1029" y="2245"/>
                </a:lnTo>
                <a:lnTo>
                  <a:pt x="1029" y="2183"/>
                </a:lnTo>
                <a:lnTo>
                  <a:pt x="1038" y="2183"/>
                </a:lnTo>
                <a:lnTo>
                  <a:pt x="1041" y="2167"/>
                </a:lnTo>
                <a:lnTo>
                  <a:pt x="1041" y="2149"/>
                </a:lnTo>
                <a:lnTo>
                  <a:pt x="1045" y="2129"/>
                </a:lnTo>
                <a:lnTo>
                  <a:pt x="1050" y="2118"/>
                </a:lnTo>
                <a:lnTo>
                  <a:pt x="1054" y="2110"/>
                </a:lnTo>
                <a:lnTo>
                  <a:pt x="1058" y="2107"/>
                </a:lnTo>
                <a:lnTo>
                  <a:pt x="1060" y="2101"/>
                </a:lnTo>
                <a:lnTo>
                  <a:pt x="1061" y="2090"/>
                </a:lnTo>
                <a:lnTo>
                  <a:pt x="1061" y="2072"/>
                </a:lnTo>
                <a:lnTo>
                  <a:pt x="1080" y="2072"/>
                </a:lnTo>
                <a:lnTo>
                  <a:pt x="1094" y="2072"/>
                </a:lnTo>
                <a:lnTo>
                  <a:pt x="1109" y="2070"/>
                </a:lnTo>
                <a:lnTo>
                  <a:pt x="1125" y="2072"/>
                </a:lnTo>
                <a:lnTo>
                  <a:pt x="1140" y="2054"/>
                </a:lnTo>
                <a:lnTo>
                  <a:pt x="1158" y="2040"/>
                </a:lnTo>
                <a:lnTo>
                  <a:pt x="1172" y="2025"/>
                </a:lnTo>
                <a:lnTo>
                  <a:pt x="1181" y="2009"/>
                </a:lnTo>
                <a:lnTo>
                  <a:pt x="1185" y="1992"/>
                </a:lnTo>
                <a:lnTo>
                  <a:pt x="1192" y="1976"/>
                </a:lnTo>
                <a:lnTo>
                  <a:pt x="1209" y="1969"/>
                </a:lnTo>
                <a:lnTo>
                  <a:pt x="1212" y="1956"/>
                </a:lnTo>
                <a:lnTo>
                  <a:pt x="1216" y="1936"/>
                </a:lnTo>
                <a:lnTo>
                  <a:pt x="1218" y="1910"/>
                </a:lnTo>
                <a:lnTo>
                  <a:pt x="1220" y="1883"/>
                </a:lnTo>
                <a:lnTo>
                  <a:pt x="1220" y="1856"/>
                </a:lnTo>
                <a:lnTo>
                  <a:pt x="1220" y="1832"/>
                </a:lnTo>
                <a:lnTo>
                  <a:pt x="1221" y="1816"/>
                </a:lnTo>
                <a:lnTo>
                  <a:pt x="1241" y="1807"/>
                </a:lnTo>
                <a:lnTo>
                  <a:pt x="1260" y="1794"/>
                </a:lnTo>
                <a:lnTo>
                  <a:pt x="1274" y="1781"/>
                </a:lnTo>
                <a:lnTo>
                  <a:pt x="1290" y="1769"/>
                </a:lnTo>
                <a:lnTo>
                  <a:pt x="1312" y="1760"/>
                </a:lnTo>
                <a:lnTo>
                  <a:pt x="1312" y="1769"/>
                </a:lnTo>
                <a:lnTo>
                  <a:pt x="1314" y="1770"/>
                </a:lnTo>
                <a:lnTo>
                  <a:pt x="1316" y="1772"/>
                </a:lnTo>
                <a:lnTo>
                  <a:pt x="1316" y="1774"/>
                </a:lnTo>
                <a:lnTo>
                  <a:pt x="1316" y="1776"/>
                </a:lnTo>
                <a:lnTo>
                  <a:pt x="1318" y="1780"/>
                </a:lnTo>
                <a:lnTo>
                  <a:pt x="1314" y="1781"/>
                </a:lnTo>
                <a:lnTo>
                  <a:pt x="1310" y="1783"/>
                </a:lnTo>
                <a:lnTo>
                  <a:pt x="1310" y="1785"/>
                </a:lnTo>
                <a:lnTo>
                  <a:pt x="1309" y="1787"/>
                </a:lnTo>
                <a:lnTo>
                  <a:pt x="1307" y="1789"/>
                </a:lnTo>
                <a:lnTo>
                  <a:pt x="1305" y="1792"/>
                </a:lnTo>
                <a:lnTo>
                  <a:pt x="1309" y="1792"/>
                </a:lnTo>
                <a:lnTo>
                  <a:pt x="1309" y="1796"/>
                </a:lnTo>
                <a:lnTo>
                  <a:pt x="1312" y="1796"/>
                </a:lnTo>
                <a:lnTo>
                  <a:pt x="1312" y="1792"/>
                </a:lnTo>
                <a:lnTo>
                  <a:pt x="1316" y="1790"/>
                </a:lnTo>
                <a:lnTo>
                  <a:pt x="1320" y="1789"/>
                </a:lnTo>
                <a:lnTo>
                  <a:pt x="1321" y="1787"/>
                </a:lnTo>
                <a:lnTo>
                  <a:pt x="1325" y="1785"/>
                </a:lnTo>
                <a:lnTo>
                  <a:pt x="1329" y="1783"/>
                </a:lnTo>
                <a:lnTo>
                  <a:pt x="1329" y="1772"/>
                </a:lnTo>
                <a:lnTo>
                  <a:pt x="1332" y="1772"/>
                </a:lnTo>
                <a:lnTo>
                  <a:pt x="1336" y="1770"/>
                </a:lnTo>
                <a:lnTo>
                  <a:pt x="1338" y="1770"/>
                </a:lnTo>
                <a:lnTo>
                  <a:pt x="1340" y="1769"/>
                </a:lnTo>
                <a:lnTo>
                  <a:pt x="1341" y="1769"/>
                </a:lnTo>
                <a:lnTo>
                  <a:pt x="1345" y="1765"/>
                </a:lnTo>
                <a:lnTo>
                  <a:pt x="1347" y="1761"/>
                </a:lnTo>
                <a:lnTo>
                  <a:pt x="1349" y="1756"/>
                </a:lnTo>
                <a:lnTo>
                  <a:pt x="1341" y="1756"/>
                </a:lnTo>
                <a:lnTo>
                  <a:pt x="1338" y="1760"/>
                </a:lnTo>
                <a:lnTo>
                  <a:pt x="1334" y="1761"/>
                </a:lnTo>
                <a:lnTo>
                  <a:pt x="1330" y="1763"/>
                </a:lnTo>
                <a:lnTo>
                  <a:pt x="1325" y="1763"/>
                </a:lnTo>
                <a:lnTo>
                  <a:pt x="1325" y="1732"/>
                </a:lnTo>
                <a:lnTo>
                  <a:pt x="1343" y="1723"/>
                </a:lnTo>
                <a:lnTo>
                  <a:pt x="1361" y="1716"/>
                </a:lnTo>
                <a:lnTo>
                  <a:pt x="1378" y="1714"/>
                </a:lnTo>
                <a:close/>
                <a:moveTo>
                  <a:pt x="1989" y="672"/>
                </a:moveTo>
                <a:lnTo>
                  <a:pt x="1992" y="690"/>
                </a:lnTo>
                <a:lnTo>
                  <a:pt x="1996" y="707"/>
                </a:lnTo>
                <a:lnTo>
                  <a:pt x="1998" y="729"/>
                </a:lnTo>
                <a:lnTo>
                  <a:pt x="1972" y="729"/>
                </a:lnTo>
                <a:lnTo>
                  <a:pt x="1963" y="716"/>
                </a:lnTo>
                <a:lnTo>
                  <a:pt x="1954" y="707"/>
                </a:lnTo>
                <a:lnTo>
                  <a:pt x="1945" y="701"/>
                </a:lnTo>
                <a:lnTo>
                  <a:pt x="1932" y="696"/>
                </a:lnTo>
                <a:lnTo>
                  <a:pt x="1932" y="689"/>
                </a:lnTo>
                <a:lnTo>
                  <a:pt x="1941" y="689"/>
                </a:lnTo>
                <a:lnTo>
                  <a:pt x="1954" y="681"/>
                </a:lnTo>
                <a:lnTo>
                  <a:pt x="1972" y="676"/>
                </a:lnTo>
                <a:lnTo>
                  <a:pt x="1989" y="672"/>
                </a:lnTo>
                <a:close/>
                <a:moveTo>
                  <a:pt x="1969" y="516"/>
                </a:moveTo>
                <a:lnTo>
                  <a:pt x="1970" y="529"/>
                </a:lnTo>
                <a:lnTo>
                  <a:pt x="1970" y="536"/>
                </a:lnTo>
                <a:lnTo>
                  <a:pt x="1969" y="549"/>
                </a:lnTo>
                <a:lnTo>
                  <a:pt x="1945" y="549"/>
                </a:lnTo>
                <a:lnTo>
                  <a:pt x="1941" y="536"/>
                </a:lnTo>
                <a:lnTo>
                  <a:pt x="1940" y="534"/>
                </a:lnTo>
                <a:lnTo>
                  <a:pt x="1940" y="532"/>
                </a:lnTo>
                <a:lnTo>
                  <a:pt x="1938" y="530"/>
                </a:lnTo>
                <a:lnTo>
                  <a:pt x="1938" y="529"/>
                </a:lnTo>
                <a:lnTo>
                  <a:pt x="1938" y="523"/>
                </a:lnTo>
                <a:lnTo>
                  <a:pt x="1941" y="523"/>
                </a:lnTo>
                <a:lnTo>
                  <a:pt x="1941" y="520"/>
                </a:lnTo>
                <a:lnTo>
                  <a:pt x="1969" y="516"/>
                </a:lnTo>
                <a:close/>
                <a:moveTo>
                  <a:pt x="2018" y="480"/>
                </a:moveTo>
                <a:lnTo>
                  <a:pt x="2041" y="485"/>
                </a:lnTo>
                <a:lnTo>
                  <a:pt x="2050" y="507"/>
                </a:lnTo>
                <a:lnTo>
                  <a:pt x="2061" y="527"/>
                </a:lnTo>
                <a:lnTo>
                  <a:pt x="2074" y="549"/>
                </a:lnTo>
                <a:lnTo>
                  <a:pt x="2081" y="572"/>
                </a:lnTo>
                <a:lnTo>
                  <a:pt x="2074" y="581"/>
                </a:lnTo>
                <a:lnTo>
                  <a:pt x="2069" y="587"/>
                </a:lnTo>
                <a:lnTo>
                  <a:pt x="2060" y="590"/>
                </a:lnTo>
                <a:lnTo>
                  <a:pt x="2045" y="592"/>
                </a:lnTo>
                <a:lnTo>
                  <a:pt x="2040" y="574"/>
                </a:lnTo>
                <a:lnTo>
                  <a:pt x="2032" y="563"/>
                </a:lnTo>
                <a:lnTo>
                  <a:pt x="2021" y="556"/>
                </a:lnTo>
                <a:lnTo>
                  <a:pt x="2005" y="549"/>
                </a:lnTo>
                <a:lnTo>
                  <a:pt x="2005" y="530"/>
                </a:lnTo>
                <a:lnTo>
                  <a:pt x="2007" y="520"/>
                </a:lnTo>
                <a:lnTo>
                  <a:pt x="2010" y="509"/>
                </a:lnTo>
                <a:lnTo>
                  <a:pt x="2014" y="498"/>
                </a:lnTo>
                <a:lnTo>
                  <a:pt x="2018" y="480"/>
                </a:lnTo>
                <a:close/>
                <a:moveTo>
                  <a:pt x="1449" y="0"/>
                </a:moveTo>
                <a:lnTo>
                  <a:pt x="1449" y="9"/>
                </a:lnTo>
                <a:lnTo>
                  <a:pt x="1452" y="21"/>
                </a:lnTo>
                <a:lnTo>
                  <a:pt x="1450" y="34"/>
                </a:lnTo>
                <a:lnTo>
                  <a:pt x="1447" y="47"/>
                </a:lnTo>
                <a:lnTo>
                  <a:pt x="1445" y="56"/>
                </a:lnTo>
                <a:lnTo>
                  <a:pt x="1450" y="70"/>
                </a:lnTo>
                <a:lnTo>
                  <a:pt x="1458" y="81"/>
                </a:lnTo>
                <a:lnTo>
                  <a:pt x="1467" y="90"/>
                </a:lnTo>
                <a:lnTo>
                  <a:pt x="1476" y="101"/>
                </a:lnTo>
                <a:lnTo>
                  <a:pt x="1481" y="114"/>
                </a:lnTo>
                <a:lnTo>
                  <a:pt x="1485" y="132"/>
                </a:lnTo>
                <a:lnTo>
                  <a:pt x="1501" y="132"/>
                </a:lnTo>
                <a:lnTo>
                  <a:pt x="1516" y="129"/>
                </a:lnTo>
                <a:lnTo>
                  <a:pt x="1530" y="125"/>
                </a:lnTo>
                <a:lnTo>
                  <a:pt x="1549" y="120"/>
                </a:lnTo>
                <a:lnTo>
                  <a:pt x="1552" y="125"/>
                </a:lnTo>
                <a:lnTo>
                  <a:pt x="1556" y="130"/>
                </a:lnTo>
                <a:lnTo>
                  <a:pt x="1558" y="134"/>
                </a:lnTo>
                <a:lnTo>
                  <a:pt x="1560" y="140"/>
                </a:lnTo>
                <a:lnTo>
                  <a:pt x="1561" y="149"/>
                </a:lnTo>
                <a:lnTo>
                  <a:pt x="1556" y="150"/>
                </a:lnTo>
                <a:lnTo>
                  <a:pt x="1552" y="154"/>
                </a:lnTo>
                <a:lnTo>
                  <a:pt x="1549" y="158"/>
                </a:lnTo>
                <a:lnTo>
                  <a:pt x="1545" y="163"/>
                </a:lnTo>
                <a:lnTo>
                  <a:pt x="1549" y="163"/>
                </a:lnTo>
                <a:lnTo>
                  <a:pt x="1552" y="167"/>
                </a:lnTo>
                <a:lnTo>
                  <a:pt x="1556" y="169"/>
                </a:lnTo>
                <a:lnTo>
                  <a:pt x="1560" y="170"/>
                </a:lnTo>
                <a:lnTo>
                  <a:pt x="1563" y="170"/>
                </a:lnTo>
                <a:lnTo>
                  <a:pt x="1569" y="172"/>
                </a:lnTo>
                <a:lnTo>
                  <a:pt x="1569" y="156"/>
                </a:lnTo>
                <a:lnTo>
                  <a:pt x="1592" y="158"/>
                </a:lnTo>
                <a:lnTo>
                  <a:pt x="1609" y="163"/>
                </a:lnTo>
                <a:lnTo>
                  <a:pt x="1623" y="170"/>
                </a:lnTo>
                <a:lnTo>
                  <a:pt x="1636" y="176"/>
                </a:lnTo>
                <a:lnTo>
                  <a:pt x="1654" y="181"/>
                </a:lnTo>
                <a:lnTo>
                  <a:pt x="1678" y="183"/>
                </a:lnTo>
                <a:lnTo>
                  <a:pt x="1683" y="200"/>
                </a:lnTo>
                <a:lnTo>
                  <a:pt x="1690" y="207"/>
                </a:lnTo>
                <a:lnTo>
                  <a:pt x="1700" y="210"/>
                </a:lnTo>
                <a:lnTo>
                  <a:pt x="1709" y="212"/>
                </a:lnTo>
                <a:lnTo>
                  <a:pt x="1716" y="216"/>
                </a:lnTo>
                <a:lnTo>
                  <a:pt x="1725" y="223"/>
                </a:lnTo>
                <a:lnTo>
                  <a:pt x="1727" y="229"/>
                </a:lnTo>
                <a:lnTo>
                  <a:pt x="1729" y="232"/>
                </a:lnTo>
                <a:lnTo>
                  <a:pt x="1729" y="238"/>
                </a:lnTo>
                <a:lnTo>
                  <a:pt x="1729" y="243"/>
                </a:lnTo>
                <a:lnTo>
                  <a:pt x="1712" y="243"/>
                </a:lnTo>
                <a:lnTo>
                  <a:pt x="1712" y="256"/>
                </a:lnTo>
                <a:lnTo>
                  <a:pt x="1721" y="256"/>
                </a:lnTo>
                <a:lnTo>
                  <a:pt x="1732" y="252"/>
                </a:lnTo>
                <a:lnTo>
                  <a:pt x="1747" y="245"/>
                </a:lnTo>
                <a:lnTo>
                  <a:pt x="1761" y="238"/>
                </a:lnTo>
                <a:lnTo>
                  <a:pt x="1778" y="232"/>
                </a:lnTo>
                <a:lnTo>
                  <a:pt x="1778" y="245"/>
                </a:lnTo>
                <a:lnTo>
                  <a:pt x="1776" y="260"/>
                </a:lnTo>
                <a:lnTo>
                  <a:pt x="1778" y="272"/>
                </a:lnTo>
                <a:lnTo>
                  <a:pt x="1783" y="287"/>
                </a:lnTo>
                <a:lnTo>
                  <a:pt x="1796" y="301"/>
                </a:lnTo>
                <a:lnTo>
                  <a:pt x="1810" y="318"/>
                </a:lnTo>
                <a:lnTo>
                  <a:pt x="1825" y="332"/>
                </a:lnTo>
                <a:lnTo>
                  <a:pt x="1832" y="345"/>
                </a:lnTo>
                <a:lnTo>
                  <a:pt x="1841" y="432"/>
                </a:lnTo>
                <a:lnTo>
                  <a:pt x="1825" y="430"/>
                </a:lnTo>
                <a:lnTo>
                  <a:pt x="1814" y="425"/>
                </a:lnTo>
                <a:lnTo>
                  <a:pt x="1805" y="418"/>
                </a:lnTo>
                <a:lnTo>
                  <a:pt x="1796" y="412"/>
                </a:lnTo>
                <a:lnTo>
                  <a:pt x="1781" y="409"/>
                </a:lnTo>
                <a:lnTo>
                  <a:pt x="1781" y="412"/>
                </a:lnTo>
                <a:lnTo>
                  <a:pt x="1778" y="412"/>
                </a:lnTo>
                <a:lnTo>
                  <a:pt x="1781" y="425"/>
                </a:lnTo>
                <a:lnTo>
                  <a:pt x="1796" y="430"/>
                </a:lnTo>
                <a:lnTo>
                  <a:pt x="1805" y="441"/>
                </a:lnTo>
                <a:lnTo>
                  <a:pt x="1810" y="452"/>
                </a:lnTo>
                <a:lnTo>
                  <a:pt x="1816" y="467"/>
                </a:lnTo>
                <a:lnTo>
                  <a:pt x="1825" y="480"/>
                </a:lnTo>
                <a:lnTo>
                  <a:pt x="1829" y="483"/>
                </a:lnTo>
                <a:lnTo>
                  <a:pt x="1834" y="485"/>
                </a:lnTo>
                <a:lnTo>
                  <a:pt x="1840" y="487"/>
                </a:lnTo>
                <a:lnTo>
                  <a:pt x="1845" y="487"/>
                </a:lnTo>
                <a:lnTo>
                  <a:pt x="1849" y="489"/>
                </a:lnTo>
                <a:lnTo>
                  <a:pt x="1852" y="492"/>
                </a:lnTo>
                <a:lnTo>
                  <a:pt x="1852" y="512"/>
                </a:lnTo>
                <a:lnTo>
                  <a:pt x="1860" y="518"/>
                </a:lnTo>
                <a:lnTo>
                  <a:pt x="1870" y="525"/>
                </a:lnTo>
                <a:lnTo>
                  <a:pt x="1881" y="530"/>
                </a:lnTo>
                <a:lnTo>
                  <a:pt x="1889" y="536"/>
                </a:lnTo>
                <a:lnTo>
                  <a:pt x="1898" y="572"/>
                </a:lnTo>
                <a:lnTo>
                  <a:pt x="1909" y="572"/>
                </a:lnTo>
                <a:lnTo>
                  <a:pt x="1912" y="609"/>
                </a:lnTo>
                <a:lnTo>
                  <a:pt x="1889" y="609"/>
                </a:lnTo>
                <a:lnTo>
                  <a:pt x="1889" y="612"/>
                </a:lnTo>
                <a:lnTo>
                  <a:pt x="1885" y="612"/>
                </a:lnTo>
                <a:lnTo>
                  <a:pt x="1885" y="625"/>
                </a:lnTo>
                <a:lnTo>
                  <a:pt x="1880" y="625"/>
                </a:lnTo>
                <a:lnTo>
                  <a:pt x="1876" y="625"/>
                </a:lnTo>
                <a:lnTo>
                  <a:pt x="1872" y="627"/>
                </a:lnTo>
                <a:lnTo>
                  <a:pt x="1869" y="629"/>
                </a:lnTo>
                <a:lnTo>
                  <a:pt x="1869" y="632"/>
                </a:lnTo>
                <a:lnTo>
                  <a:pt x="1872" y="632"/>
                </a:lnTo>
                <a:lnTo>
                  <a:pt x="1878" y="634"/>
                </a:lnTo>
                <a:lnTo>
                  <a:pt x="1883" y="634"/>
                </a:lnTo>
                <a:lnTo>
                  <a:pt x="1892" y="632"/>
                </a:lnTo>
                <a:lnTo>
                  <a:pt x="1901" y="632"/>
                </a:lnTo>
                <a:lnTo>
                  <a:pt x="1900" y="650"/>
                </a:lnTo>
                <a:lnTo>
                  <a:pt x="1892" y="663"/>
                </a:lnTo>
                <a:lnTo>
                  <a:pt x="1892" y="669"/>
                </a:lnTo>
                <a:lnTo>
                  <a:pt x="1881" y="669"/>
                </a:lnTo>
                <a:lnTo>
                  <a:pt x="1885" y="696"/>
                </a:lnTo>
                <a:lnTo>
                  <a:pt x="1878" y="696"/>
                </a:lnTo>
                <a:lnTo>
                  <a:pt x="1872" y="698"/>
                </a:lnTo>
                <a:lnTo>
                  <a:pt x="1869" y="700"/>
                </a:lnTo>
                <a:lnTo>
                  <a:pt x="1863" y="700"/>
                </a:lnTo>
                <a:lnTo>
                  <a:pt x="1858" y="700"/>
                </a:lnTo>
                <a:lnTo>
                  <a:pt x="1856" y="696"/>
                </a:lnTo>
                <a:lnTo>
                  <a:pt x="1856" y="694"/>
                </a:lnTo>
                <a:lnTo>
                  <a:pt x="1856" y="692"/>
                </a:lnTo>
                <a:lnTo>
                  <a:pt x="1854" y="690"/>
                </a:lnTo>
                <a:lnTo>
                  <a:pt x="1852" y="689"/>
                </a:lnTo>
                <a:lnTo>
                  <a:pt x="1852" y="705"/>
                </a:lnTo>
                <a:lnTo>
                  <a:pt x="1861" y="707"/>
                </a:lnTo>
                <a:lnTo>
                  <a:pt x="1870" y="707"/>
                </a:lnTo>
                <a:lnTo>
                  <a:pt x="1881" y="709"/>
                </a:lnTo>
                <a:lnTo>
                  <a:pt x="1892" y="703"/>
                </a:lnTo>
                <a:lnTo>
                  <a:pt x="1901" y="705"/>
                </a:lnTo>
                <a:lnTo>
                  <a:pt x="1909" y="710"/>
                </a:lnTo>
                <a:lnTo>
                  <a:pt x="1914" y="716"/>
                </a:lnTo>
                <a:lnTo>
                  <a:pt x="1921" y="720"/>
                </a:lnTo>
                <a:lnTo>
                  <a:pt x="1929" y="720"/>
                </a:lnTo>
                <a:lnTo>
                  <a:pt x="1940" y="714"/>
                </a:lnTo>
                <a:lnTo>
                  <a:pt x="1952" y="712"/>
                </a:lnTo>
                <a:lnTo>
                  <a:pt x="1952" y="720"/>
                </a:lnTo>
                <a:lnTo>
                  <a:pt x="1954" y="723"/>
                </a:lnTo>
                <a:lnTo>
                  <a:pt x="1956" y="727"/>
                </a:lnTo>
                <a:lnTo>
                  <a:pt x="1956" y="730"/>
                </a:lnTo>
                <a:lnTo>
                  <a:pt x="1958" y="736"/>
                </a:lnTo>
                <a:lnTo>
                  <a:pt x="1992" y="732"/>
                </a:lnTo>
                <a:lnTo>
                  <a:pt x="2000" y="743"/>
                </a:lnTo>
                <a:lnTo>
                  <a:pt x="2007" y="754"/>
                </a:lnTo>
                <a:lnTo>
                  <a:pt x="2012" y="765"/>
                </a:lnTo>
                <a:lnTo>
                  <a:pt x="2016" y="780"/>
                </a:lnTo>
                <a:lnTo>
                  <a:pt x="2018" y="792"/>
                </a:lnTo>
                <a:lnTo>
                  <a:pt x="2020" y="801"/>
                </a:lnTo>
                <a:lnTo>
                  <a:pt x="2025" y="809"/>
                </a:lnTo>
                <a:lnTo>
                  <a:pt x="2041" y="812"/>
                </a:lnTo>
                <a:lnTo>
                  <a:pt x="2043" y="809"/>
                </a:lnTo>
                <a:lnTo>
                  <a:pt x="2045" y="807"/>
                </a:lnTo>
                <a:lnTo>
                  <a:pt x="2047" y="803"/>
                </a:lnTo>
                <a:lnTo>
                  <a:pt x="2047" y="801"/>
                </a:lnTo>
                <a:lnTo>
                  <a:pt x="2049" y="796"/>
                </a:lnTo>
                <a:lnTo>
                  <a:pt x="2045" y="785"/>
                </a:lnTo>
                <a:lnTo>
                  <a:pt x="2047" y="774"/>
                </a:lnTo>
                <a:lnTo>
                  <a:pt x="2049" y="763"/>
                </a:lnTo>
                <a:lnTo>
                  <a:pt x="2045" y="752"/>
                </a:lnTo>
                <a:lnTo>
                  <a:pt x="2032" y="749"/>
                </a:lnTo>
                <a:lnTo>
                  <a:pt x="2027" y="730"/>
                </a:lnTo>
                <a:lnTo>
                  <a:pt x="2025" y="709"/>
                </a:lnTo>
                <a:lnTo>
                  <a:pt x="2032" y="700"/>
                </a:lnTo>
                <a:lnTo>
                  <a:pt x="2034" y="687"/>
                </a:lnTo>
                <a:lnTo>
                  <a:pt x="2032" y="674"/>
                </a:lnTo>
                <a:lnTo>
                  <a:pt x="2029" y="660"/>
                </a:lnTo>
                <a:lnTo>
                  <a:pt x="2025" y="643"/>
                </a:lnTo>
                <a:lnTo>
                  <a:pt x="2012" y="643"/>
                </a:lnTo>
                <a:lnTo>
                  <a:pt x="2009" y="612"/>
                </a:lnTo>
                <a:lnTo>
                  <a:pt x="2018" y="612"/>
                </a:lnTo>
                <a:lnTo>
                  <a:pt x="2025" y="609"/>
                </a:lnTo>
                <a:lnTo>
                  <a:pt x="2036" y="609"/>
                </a:lnTo>
                <a:lnTo>
                  <a:pt x="2049" y="609"/>
                </a:lnTo>
                <a:lnTo>
                  <a:pt x="2065" y="627"/>
                </a:lnTo>
                <a:lnTo>
                  <a:pt x="2081" y="643"/>
                </a:lnTo>
                <a:lnTo>
                  <a:pt x="2085" y="654"/>
                </a:lnTo>
                <a:lnTo>
                  <a:pt x="2087" y="665"/>
                </a:lnTo>
                <a:lnTo>
                  <a:pt x="2090" y="676"/>
                </a:lnTo>
                <a:lnTo>
                  <a:pt x="2098" y="685"/>
                </a:lnTo>
                <a:lnTo>
                  <a:pt x="2107" y="674"/>
                </a:lnTo>
                <a:lnTo>
                  <a:pt x="2121" y="672"/>
                </a:lnTo>
                <a:lnTo>
                  <a:pt x="2141" y="672"/>
                </a:lnTo>
                <a:lnTo>
                  <a:pt x="2141" y="696"/>
                </a:lnTo>
                <a:lnTo>
                  <a:pt x="2112" y="709"/>
                </a:lnTo>
                <a:lnTo>
                  <a:pt x="2112" y="712"/>
                </a:lnTo>
                <a:lnTo>
                  <a:pt x="2132" y="712"/>
                </a:lnTo>
                <a:lnTo>
                  <a:pt x="2136" y="714"/>
                </a:lnTo>
                <a:lnTo>
                  <a:pt x="2136" y="714"/>
                </a:lnTo>
                <a:lnTo>
                  <a:pt x="2138" y="714"/>
                </a:lnTo>
                <a:lnTo>
                  <a:pt x="2141" y="716"/>
                </a:lnTo>
                <a:lnTo>
                  <a:pt x="2145" y="716"/>
                </a:lnTo>
                <a:lnTo>
                  <a:pt x="2147" y="740"/>
                </a:lnTo>
                <a:lnTo>
                  <a:pt x="2152" y="761"/>
                </a:lnTo>
                <a:lnTo>
                  <a:pt x="2158" y="780"/>
                </a:lnTo>
                <a:lnTo>
                  <a:pt x="2152" y="840"/>
                </a:lnTo>
                <a:lnTo>
                  <a:pt x="2160" y="858"/>
                </a:lnTo>
                <a:lnTo>
                  <a:pt x="2167" y="878"/>
                </a:lnTo>
                <a:lnTo>
                  <a:pt x="2176" y="896"/>
                </a:lnTo>
                <a:lnTo>
                  <a:pt x="2187" y="910"/>
                </a:lnTo>
                <a:lnTo>
                  <a:pt x="2201" y="923"/>
                </a:lnTo>
                <a:lnTo>
                  <a:pt x="2221" y="929"/>
                </a:lnTo>
                <a:lnTo>
                  <a:pt x="2221" y="943"/>
                </a:lnTo>
                <a:lnTo>
                  <a:pt x="2227" y="949"/>
                </a:lnTo>
                <a:lnTo>
                  <a:pt x="2230" y="952"/>
                </a:lnTo>
                <a:lnTo>
                  <a:pt x="2236" y="958"/>
                </a:lnTo>
                <a:lnTo>
                  <a:pt x="2240" y="961"/>
                </a:lnTo>
                <a:lnTo>
                  <a:pt x="2245" y="965"/>
                </a:lnTo>
                <a:lnTo>
                  <a:pt x="2292" y="972"/>
                </a:lnTo>
                <a:lnTo>
                  <a:pt x="2307" y="983"/>
                </a:lnTo>
                <a:lnTo>
                  <a:pt x="2320" y="998"/>
                </a:lnTo>
                <a:lnTo>
                  <a:pt x="2332" y="1009"/>
                </a:lnTo>
                <a:lnTo>
                  <a:pt x="2352" y="1014"/>
                </a:lnTo>
                <a:lnTo>
                  <a:pt x="2372" y="1016"/>
                </a:lnTo>
                <a:lnTo>
                  <a:pt x="2392" y="1020"/>
                </a:lnTo>
                <a:lnTo>
                  <a:pt x="2409" y="1025"/>
                </a:lnTo>
                <a:lnTo>
                  <a:pt x="2427" y="1032"/>
                </a:lnTo>
                <a:lnTo>
                  <a:pt x="2441" y="1040"/>
                </a:lnTo>
                <a:lnTo>
                  <a:pt x="2445" y="1052"/>
                </a:lnTo>
                <a:lnTo>
                  <a:pt x="2450" y="1052"/>
                </a:lnTo>
                <a:lnTo>
                  <a:pt x="2463" y="1050"/>
                </a:lnTo>
                <a:lnTo>
                  <a:pt x="2481" y="1049"/>
                </a:lnTo>
                <a:lnTo>
                  <a:pt x="2500" y="1047"/>
                </a:lnTo>
                <a:lnTo>
                  <a:pt x="2516" y="1045"/>
                </a:lnTo>
                <a:lnTo>
                  <a:pt x="2525" y="1045"/>
                </a:lnTo>
                <a:lnTo>
                  <a:pt x="2529" y="1040"/>
                </a:lnTo>
                <a:lnTo>
                  <a:pt x="2536" y="1029"/>
                </a:lnTo>
                <a:lnTo>
                  <a:pt x="2547" y="1016"/>
                </a:lnTo>
                <a:lnTo>
                  <a:pt x="2558" y="1003"/>
                </a:lnTo>
                <a:lnTo>
                  <a:pt x="2569" y="989"/>
                </a:lnTo>
                <a:lnTo>
                  <a:pt x="2578" y="976"/>
                </a:lnTo>
                <a:lnTo>
                  <a:pt x="2585" y="967"/>
                </a:lnTo>
                <a:lnTo>
                  <a:pt x="2589" y="965"/>
                </a:lnTo>
                <a:lnTo>
                  <a:pt x="2596" y="961"/>
                </a:lnTo>
                <a:lnTo>
                  <a:pt x="2609" y="956"/>
                </a:lnTo>
                <a:lnTo>
                  <a:pt x="2625" y="949"/>
                </a:lnTo>
                <a:lnTo>
                  <a:pt x="2641" y="941"/>
                </a:lnTo>
                <a:lnTo>
                  <a:pt x="2658" y="934"/>
                </a:lnTo>
                <a:lnTo>
                  <a:pt x="2670" y="930"/>
                </a:lnTo>
                <a:lnTo>
                  <a:pt x="2678" y="929"/>
                </a:lnTo>
                <a:lnTo>
                  <a:pt x="2745" y="940"/>
                </a:lnTo>
                <a:lnTo>
                  <a:pt x="2747" y="947"/>
                </a:lnTo>
                <a:lnTo>
                  <a:pt x="2749" y="952"/>
                </a:lnTo>
                <a:lnTo>
                  <a:pt x="2750" y="958"/>
                </a:lnTo>
                <a:lnTo>
                  <a:pt x="2756" y="961"/>
                </a:lnTo>
                <a:lnTo>
                  <a:pt x="2761" y="963"/>
                </a:lnTo>
                <a:lnTo>
                  <a:pt x="2769" y="965"/>
                </a:lnTo>
                <a:lnTo>
                  <a:pt x="2772" y="965"/>
                </a:lnTo>
                <a:lnTo>
                  <a:pt x="2774" y="967"/>
                </a:lnTo>
                <a:lnTo>
                  <a:pt x="2776" y="965"/>
                </a:lnTo>
                <a:lnTo>
                  <a:pt x="2778" y="965"/>
                </a:lnTo>
                <a:lnTo>
                  <a:pt x="2780" y="965"/>
                </a:lnTo>
                <a:lnTo>
                  <a:pt x="2781" y="967"/>
                </a:lnTo>
                <a:lnTo>
                  <a:pt x="2783" y="969"/>
                </a:lnTo>
                <a:lnTo>
                  <a:pt x="2785" y="972"/>
                </a:lnTo>
                <a:lnTo>
                  <a:pt x="2789" y="976"/>
                </a:lnTo>
                <a:lnTo>
                  <a:pt x="2792" y="978"/>
                </a:lnTo>
                <a:lnTo>
                  <a:pt x="2794" y="981"/>
                </a:lnTo>
                <a:lnTo>
                  <a:pt x="2796" y="983"/>
                </a:lnTo>
                <a:lnTo>
                  <a:pt x="2796" y="989"/>
                </a:lnTo>
                <a:lnTo>
                  <a:pt x="2798" y="996"/>
                </a:lnTo>
                <a:lnTo>
                  <a:pt x="2780" y="1021"/>
                </a:lnTo>
                <a:lnTo>
                  <a:pt x="2763" y="1049"/>
                </a:lnTo>
                <a:lnTo>
                  <a:pt x="2749" y="1076"/>
                </a:lnTo>
                <a:lnTo>
                  <a:pt x="2752" y="1109"/>
                </a:lnTo>
                <a:lnTo>
                  <a:pt x="2741" y="1112"/>
                </a:lnTo>
                <a:lnTo>
                  <a:pt x="2740" y="1120"/>
                </a:lnTo>
                <a:lnTo>
                  <a:pt x="2740" y="1138"/>
                </a:lnTo>
                <a:lnTo>
                  <a:pt x="2740" y="1158"/>
                </a:lnTo>
                <a:lnTo>
                  <a:pt x="2740" y="1180"/>
                </a:lnTo>
                <a:lnTo>
                  <a:pt x="2740" y="1198"/>
                </a:lnTo>
                <a:lnTo>
                  <a:pt x="2738" y="1209"/>
                </a:lnTo>
                <a:lnTo>
                  <a:pt x="2721" y="1216"/>
                </a:lnTo>
                <a:lnTo>
                  <a:pt x="2718" y="1227"/>
                </a:lnTo>
                <a:lnTo>
                  <a:pt x="2714" y="1238"/>
                </a:lnTo>
                <a:lnTo>
                  <a:pt x="2712" y="1249"/>
                </a:lnTo>
                <a:lnTo>
                  <a:pt x="2700" y="1252"/>
                </a:lnTo>
                <a:lnTo>
                  <a:pt x="2689" y="1258"/>
                </a:lnTo>
                <a:lnTo>
                  <a:pt x="2678" y="1265"/>
                </a:lnTo>
                <a:lnTo>
                  <a:pt x="2667" y="1270"/>
                </a:lnTo>
                <a:lnTo>
                  <a:pt x="2652" y="1274"/>
                </a:lnTo>
                <a:lnTo>
                  <a:pt x="2632" y="1276"/>
                </a:lnTo>
                <a:lnTo>
                  <a:pt x="2630" y="1296"/>
                </a:lnTo>
                <a:lnTo>
                  <a:pt x="2625" y="1314"/>
                </a:lnTo>
                <a:lnTo>
                  <a:pt x="2620" y="1330"/>
                </a:lnTo>
                <a:lnTo>
                  <a:pt x="2614" y="1347"/>
                </a:lnTo>
                <a:lnTo>
                  <a:pt x="2612" y="1369"/>
                </a:lnTo>
                <a:lnTo>
                  <a:pt x="2632" y="1372"/>
                </a:lnTo>
                <a:lnTo>
                  <a:pt x="2638" y="1396"/>
                </a:lnTo>
                <a:lnTo>
                  <a:pt x="2632" y="1396"/>
                </a:lnTo>
                <a:lnTo>
                  <a:pt x="2632" y="1400"/>
                </a:lnTo>
                <a:lnTo>
                  <a:pt x="2621" y="1400"/>
                </a:lnTo>
                <a:lnTo>
                  <a:pt x="2621" y="1420"/>
                </a:lnTo>
                <a:lnTo>
                  <a:pt x="2610" y="1425"/>
                </a:lnTo>
                <a:lnTo>
                  <a:pt x="2600" y="1430"/>
                </a:lnTo>
                <a:lnTo>
                  <a:pt x="2585" y="1432"/>
                </a:lnTo>
                <a:lnTo>
                  <a:pt x="2585" y="1429"/>
                </a:lnTo>
                <a:lnTo>
                  <a:pt x="2581" y="1429"/>
                </a:lnTo>
                <a:lnTo>
                  <a:pt x="2581" y="1412"/>
                </a:lnTo>
                <a:lnTo>
                  <a:pt x="2581" y="1398"/>
                </a:lnTo>
                <a:lnTo>
                  <a:pt x="2580" y="1385"/>
                </a:lnTo>
                <a:lnTo>
                  <a:pt x="2572" y="1376"/>
                </a:lnTo>
                <a:lnTo>
                  <a:pt x="2554" y="1367"/>
                </a:lnTo>
                <a:lnTo>
                  <a:pt x="2532" y="1363"/>
                </a:lnTo>
                <a:lnTo>
                  <a:pt x="2509" y="1365"/>
                </a:lnTo>
                <a:lnTo>
                  <a:pt x="2483" y="1369"/>
                </a:lnTo>
                <a:lnTo>
                  <a:pt x="2460" y="1376"/>
                </a:lnTo>
                <a:lnTo>
                  <a:pt x="2440" y="1383"/>
                </a:lnTo>
                <a:lnTo>
                  <a:pt x="2425" y="1392"/>
                </a:lnTo>
                <a:lnTo>
                  <a:pt x="2416" y="1403"/>
                </a:lnTo>
                <a:lnTo>
                  <a:pt x="2403" y="1418"/>
                </a:lnTo>
                <a:lnTo>
                  <a:pt x="2390" y="1432"/>
                </a:lnTo>
                <a:lnTo>
                  <a:pt x="2380" y="1449"/>
                </a:lnTo>
                <a:lnTo>
                  <a:pt x="2370" y="1463"/>
                </a:lnTo>
                <a:lnTo>
                  <a:pt x="2365" y="1476"/>
                </a:lnTo>
                <a:lnTo>
                  <a:pt x="2369" y="1481"/>
                </a:lnTo>
                <a:lnTo>
                  <a:pt x="2370" y="1489"/>
                </a:lnTo>
                <a:lnTo>
                  <a:pt x="2374" y="1494"/>
                </a:lnTo>
                <a:lnTo>
                  <a:pt x="2378" y="1500"/>
                </a:lnTo>
                <a:lnTo>
                  <a:pt x="2385" y="1509"/>
                </a:lnTo>
                <a:lnTo>
                  <a:pt x="2394" y="1514"/>
                </a:lnTo>
                <a:lnTo>
                  <a:pt x="2401" y="1518"/>
                </a:lnTo>
                <a:lnTo>
                  <a:pt x="2407" y="1525"/>
                </a:lnTo>
                <a:lnTo>
                  <a:pt x="2410" y="1536"/>
                </a:lnTo>
                <a:lnTo>
                  <a:pt x="2412" y="1552"/>
                </a:lnTo>
                <a:lnTo>
                  <a:pt x="2398" y="1569"/>
                </a:lnTo>
                <a:lnTo>
                  <a:pt x="2385" y="1590"/>
                </a:lnTo>
                <a:lnTo>
                  <a:pt x="2374" y="1618"/>
                </a:lnTo>
                <a:lnTo>
                  <a:pt x="2367" y="1645"/>
                </a:lnTo>
                <a:lnTo>
                  <a:pt x="2356" y="1670"/>
                </a:lnTo>
                <a:lnTo>
                  <a:pt x="2345" y="1692"/>
                </a:lnTo>
                <a:lnTo>
                  <a:pt x="2338" y="1698"/>
                </a:lnTo>
                <a:lnTo>
                  <a:pt x="2327" y="1705"/>
                </a:lnTo>
                <a:lnTo>
                  <a:pt x="2314" y="1712"/>
                </a:lnTo>
                <a:lnTo>
                  <a:pt x="2305" y="1716"/>
                </a:lnTo>
                <a:lnTo>
                  <a:pt x="2303" y="1736"/>
                </a:lnTo>
                <a:lnTo>
                  <a:pt x="2300" y="1754"/>
                </a:lnTo>
                <a:lnTo>
                  <a:pt x="2298" y="1776"/>
                </a:lnTo>
                <a:lnTo>
                  <a:pt x="2272" y="1776"/>
                </a:lnTo>
                <a:lnTo>
                  <a:pt x="2267" y="1785"/>
                </a:lnTo>
                <a:lnTo>
                  <a:pt x="2256" y="1798"/>
                </a:lnTo>
                <a:lnTo>
                  <a:pt x="2243" y="1810"/>
                </a:lnTo>
                <a:lnTo>
                  <a:pt x="2229" y="1820"/>
                </a:lnTo>
                <a:lnTo>
                  <a:pt x="2218" y="1825"/>
                </a:lnTo>
                <a:lnTo>
                  <a:pt x="2212" y="1838"/>
                </a:lnTo>
                <a:lnTo>
                  <a:pt x="2205" y="1856"/>
                </a:lnTo>
                <a:lnTo>
                  <a:pt x="2192" y="1878"/>
                </a:lnTo>
                <a:lnTo>
                  <a:pt x="2180" y="1901"/>
                </a:lnTo>
                <a:lnTo>
                  <a:pt x="2165" y="1925"/>
                </a:lnTo>
                <a:lnTo>
                  <a:pt x="2150" y="1947"/>
                </a:lnTo>
                <a:lnTo>
                  <a:pt x="2138" y="1967"/>
                </a:lnTo>
                <a:lnTo>
                  <a:pt x="2127" y="1981"/>
                </a:lnTo>
                <a:lnTo>
                  <a:pt x="2121" y="1989"/>
                </a:lnTo>
                <a:lnTo>
                  <a:pt x="2107" y="1998"/>
                </a:lnTo>
                <a:lnTo>
                  <a:pt x="2090" y="2005"/>
                </a:lnTo>
                <a:lnTo>
                  <a:pt x="2072" y="2012"/>
                </a:lnTo>
                <a:lnTo>
                  <a:pt x="2058" y="2020"/>
                </a:lnTo>
                <a:lnTo>
                  <a:pt x="2040" y="2032"/>
                </a:lnTo>
                <a:lnTo>
                  <a:pt x="2023" y="2047"/>
                </a:lnTo>
                <a:lnTo>
                  <a:pt x="2007" y="2060"/>
                </a:lnTo>
                <a:lnTo>
                  <a:pt x="1987" y="2069"/>
                </a:lnTo>
                <a:lnTo>
                  <a:pt x="1965" y="2074"/>
                </a:lnTo>
                <a:lnTo>
                  <a:pt x="1938" y="2072"/>
                </a:lnTo>
                <a:lnTo>
                  <a:pt x="1938" y="2063"/>
                </a:lnTo>
                <a:lnTo>
                  <a:pt x="1930" y="2050"/>
                </a:lnTo>
                <a:lnTo>
                  <a:pt x="1929" y="2034"/>
                </a:lnTo>
                <a:lnTo>
                  <a:pt x="1930" y="2016"/>
                </a:lnTo>
                <a:lnTo>
                  <a:pt x="1932" y="2000"/>
                </a:lnTo>
                <a:lnTo>
                  <a:pt x="1925" y="2000"/>
                </a:lnTo>
                <a:lnTo>
                  <a:pt x="1912" y="2009"/>
                </a:lnTo>
                <a:lnTo>
                  <a:pt x="1896" y="2016"/>
                </a:lnTo>
                <a:lnTo>
                  <a:pt x="1876" y="2020"/>
                </a:lnTo>
                <a:lnTo>
                  <a:pt x="1858" y="2020"/>
                </a:lnTo>
                <a:lnTo>
                  <a:pt x="1852" y="2009"/>
                </a:lnTo>
                <a:lnTo>
                  <a:pt x="1850" y="1994"/>
                </a:lnTo>
                <a:lnTo>
                  <a:pt x="1852" y="1980"/>
                </a:lnTo>
                <a:lnTo>
                  <a:pt x="1858" y="1965"/>
                </a:lnTo>
                <a:lnTo>
                  <a:pt x="1852" y="1963"/>
                </a:lnTo>
                <a:lnTo>
                  <a:pt x="1849" y="1961"/>
                </a:lnTo>
                <a:lnTo>
                  <a:pt x="1843" y="1961"/>
                </a:lnTo>
                <a:lnTo>
                  <a:pt x="1838" y="1960"/>
                </a:lnTo>
                <a:lnTo>
                  <a:pt x="1838" y="1965"/>
                </a:lnTo>
                <a:lnTo>
                  <a:pt x="1832" y="1965"/>
                </a:lnTo>
                <a:lnTo>
                  <a:pt x="1845" y="2000"/>
                </a:lnTo>
                <a:lnTo>
                  <a:pt x="1829" y="2001"/>
                </a:lnTo>
                <a:lnTo>
                  <a:pt x="1816" y="2000"/>
                </a:lnTo>
                <a:lnTo>
                  <a:pt x="1801" y="1996"/>
                </a:lnTo>
                <a:lnTo>
                  <a:pt x="1801" y="1980"/>
                </a:lnTo>
                <a:lnTo>
                  <a:pt x="1798" y="1974"/>
                </a:lnTo>
                <a:lnTo>
                  <a:pt x="1798" y="1970"/>
                </a:lnTo>
                <a:lnTo>
                  <a:pt x="1798" y="1965"/>
                </a:lnTo>
                <a:lnTo>
                  <a:pt x="1800" y="1960"/>
                </a:lnTo>
                <a:lnTo>
                  <a:pt x="1801" y="1952"/>
                </a:lnTo>
                <a:lnTo>
                  <a:pt x="1812" y="1952"/>
                </a:lnTo>
                <a:lnTo>
                  <a:pt x="1820" y="1941"/>
                </a:lnTo>
                <a:lnTo>
                  <a:pt x="1827" y="1929"/>
                </a:lnTo>
                <a:lnTo>
                  <a:pt x="1832" y="1920"/>
                </a:lnTo>
                <a:lnTo>
                  <a:pt x="1838" y="1918"/>
                </a:lnTo>
                <a:lnTo>
                  <a:pt x="1841" y="1916"/>
                </a:lnTo>
                <a:lnTo>
                  <a:pt x="1847" y="1916"/>
                </a:lnTo>
                <a:lnTo>
                  <a:pt x="1850" y="1916"/>
                </a:lnTo>
                <a:lnTo>
                  <a:pt x="1854" y="1914"/>
                </a:lnTo>
                <a:lnTo>
                  <a:pt x="1858" y="1912"/>
                </a:lnTo>
                <a:lnTo>
                  <a:pt x="1861" y="1909"/>
                </a:lnTo>
                <a:lnTo>
                  <a:pt x="1861" y="1889"/>
                </a:lnTo>
                <a:lnTo>
                  <a:pt x="1863" y="1885"/>
                </a:lnTo>
                <a:lnTo>
                  <a:pt x="1869" y="1883"/>
                </a:lnTo>
                <a:lnTo>
                  <a:pt x="1874" y="1881"/>
                </a:lnTo>
                <a:lnTo>
                  <a:pt x="1878" y="1880"/>
                </a:lnTo>
                <a:lnTo>
                  <a:pt x="1881" y="1876"/>
                </a:lnTo>
                <a:lnTo>
                  <a:pt x="1892" y="1860"/>
                </a:lnTo>
                <a:lnTo>
                  <a:pt x="1903" y="1841"/>
                </a:lnTo>
                <a:lnTo>
                  <a:pt x="1918" y="1829"/>
                </a:lnTo>
                <a:lnTo>
                  <a:pt x="1918" y="1809"/>
                </a:lnTo>
                <a:lnTo>
                  <a:pt x="1929" y="1809"/>
                </a:lnTo>
                <a:lnTo>
                  <a:pt x="1932" y="1774"/>
                </a:lnTo>
                <a:lnTo>
                  <a:pt x="1938" y="1741"/>
                </a:lnTo>
                <a:lnTo>
                  <a:pt x="1943" y="1712"/>
                </a:lnTo>
                <a:lnTo>
                  <a:pt x="1947" y="1685"/>
                </a:lnTo>
                <a:lnTo>
                  <a:pt x="1945" y="1660"/>
                </a:lnTo>
                <a:lnTo>
                  <a:pt x="1938" y="1634"/>
                </a:lnTo>
                <a:lnTo>
                  <a:pt x="1921" y="1610"/>
                </a:lnTo>
                <a:lnTo>
                  <a:pt x="1892" y="1589"/>
                </a:lnTo>
                <a:lnTo>
                  <a:pt x="1872" y="1578"/>
                </a:lnTo>
                <a:lnTo>
                  <a:pt x="1847" y="1570"/>
                </a:lnTo>
                <a:lnTo>
                  <a:pt x="1820" y="1563"/>
                </a:lnTo>
                <a:lnTo>
                  <a:pt x="1798" y="1556"/>
                </a:lnTo>
                <a:lnTo>
                  <a:pt x="1781" y="1556"/>
                </a:lnTo>
                <a:lnTo>
                  <a:pt x="1765" y="1541"/>
                </a:lnTo>
                <a:lnTo>
                  <a:pt x="1749" y="1525"/>
                </a:lnTo>
                <a:lnTo>
                  <a:pt x="1730" y="1507"/>
                </a:lnTo>
                <a:lnTo>
                  <a:pt x="1712" y="1496"/>
                </a:lnTo>
                <a:lnTo>
                  <a:pt x="1690" y="1489"/>
                </a:lnTo>
                <a:lnTo>
                  <a:pt x="1669" y="1481"/>
                </a:lnTo>
                <a:lnTo>
                  <a:pt x="1650" y="1474"/>
                </a:lnTo>
                <a:lnTo>
                  <a:pt x="1634" y="1467"/>
                </a:lnTo>
                <a:lnTo>
                  <a:pt x="1620" y="1458"/>
                </a:lnTo>
                <a:lnTo>
                  <a:pt x="1607" y="1447"/>
                </a:lnTo>
                <a:lnTo>
                  <a:pt x="1600" y="1434"/>
                </a:lnTo>
                <a:lnTo>
                  <a:pt x="1596" y="1414"/>
                </a:lnTo>
                <a:lnTo>
                  <a:pt x="1596" y="1390"/>
                </a:lnTo>
                <a:lnTo>
                  <a:pt x="1601" y="1360"/>
                </a:lnTo>
                <a:lnTo>
                  <a:pt x="1625" y="1349"/>
                </a:lnTo>
                <a:lnTo>
                  <a:pt x="1647" y="1336"/>
                </a:lnTo>
                <a:lnTo>
                  <a:pt x="1667" y="1325"/>
                </a:lnTo>
                <a:lnTo>
                  <a:pt x="1690" y="1316"/>
                </a:lnTo>
                <a:lnTo>
                  <a:pt x="1718" y="1310"/>
                </a:lnTo>
                <a:lnTo>
                  <a:pt x="1752" y="1309"/>
                </a:lnTo>
                <a:lnTo>
                  <a:pt x="1765" y="1296"/>
                </a:lnTo>
                <a:lnTo>
                  <a:pt x="1776" y="1285"/>
                </a:lnTo>
                <a:lnTo>
                  <a:pt x="1789" y="1274"/>
                </a:lnTo>
                <a:lnTo>
                  <a:pt x="1800" y="1261"/>
                </a:lnTo>
                <a:lnTo>
                  <a:pt x="1805" y="1245"/>
                </a:lnTo>
                <a:lnTo>
                  <a:pt x="1809" y="1243"/>
                </a:lnTo>
                <a:lnTo>
                  <a:pt x="1812" y="1243"/>
                </a:lnTo>
                <a:lnTo>
                  <a:pt x="1814" y="1243"/>
                </a:lnTo>
                <a:lnTo>
                  <a:pt x="1814" y="1241"/>
                </a:lnTo>
                <a:lnTo>
                  <a:pt x="1818" y="1240"/>
                </a:lnTo>
                <a:lnTo>
                  <a:pt x="1809" y="1221"/>
                </a:lnTo>
                <a:lnTo>
                  <a:pt x="1809" y="1201"/>
                </a:lnTo>
                <a:lnTo>
                  <a:pt x="1812" y="1180"/>
                </a:lnTo>
                <a:lnTo>
                  <a:pt x="1820" y="1161"/>
                </a:lnTo>
                <a:lnTo>
                  <a:pt x="1829" y="1143"/>
                </a:lnTo>
                <a:lnTo>
                  <a:pt x="1836" y="1129"/>
                </a:lnTo>
                <a:lnTo>
                  <a:pt x="1841" y="1116"/>
                </a:lnTo>
                <a:lnTo>
                  <a:pt x="1843" y="1100"/>
                </a:lnTo>
                <a:lnTo>
                  <a:pt x="1841" y="1081"/>
                </a:lnTo>
                <a:lnTo>
                  <a:pt x="1841" y="1063"/>
                </a:lnTo>
                <a:lnTo>
                  <a:pt x="1856" y="1069"/>
                </a:lnTo>
                <a:lnTo>
                  <a:pt x="1869" y="1074"/>
                </a:lnTo>
                <a:lnTo>
                  <a:pt x="1880" y="1076"/>
                </a:lnTo>
                <a:lnTo>
                  <a:pt x="1892" y="1072"/>
                </a:lnTo>
                <a:lnTo>
                  <a:pt x="1887" y="1070"/>
                </a:lnTo>
                <a:lnTo>
                  <a:pt x="1880" y="1067"/>
                </a:lnTo>
                <a:lnTo>
                  <a:pt x="1876" y="1065"/>
                </a:lnTo>
                <a:lnTo>
                  <a:pt x="1870" y="1060"/>
                </a:lnTo>
                <a:lnTo>
                  <a:pt x="1867" y="1054"/>
                </a:lnTo>
                <a:lnTo>
                  <a:pt x="1865" y="1049"/>
                </a:lnTo>
                <a:lnTo>
                  <a:pt x="1870" y="1045"/>
                </a:lnTo>
                <a:lnTo>
                  <a:pt x="1872" y="1043"/>
                </a:lnTo>
                <a:lnTo>
                  <a:pt x="1876" y="1040"/>
                </a:lnTo>
                <a:lnTo>
                  <a:pt x="1878" y="1036"/>
                </a:lnTo>
                <a:lnTo>
                  <a:pt x="1881" y="1032"/>
                </a:lnTo>
                <a:lnTo>
                  <a:pt x="1876" y="1032"/>
                </a:lnTo>
                <a:lnTo>
                  <a:pt x="1872" y="1032"/>
                </a:lnTo>
                <a:lnTo>
                  <a:pt x="1870" y="1030"/>
                </a:lnTo>
                <a:lnTo>
                  <a:pt x="1869" y="1030"/>
                </a:lnTo>
                <a:lnTo>
                  <a:pt x="1869" y="1030"/>
                </a:lnTo>
                <a:lnTo>
                  <a:pt x="1867" y="1027"/>
                </a:lnTo>
                <a:lnTo>
                  <a:pt x="1865" y="1025"/>
                </a:lnTo>
                <a:lnTo>
                  <a:pt x="1861" y="1016"/>
                </a:lnTo>
                <a:lnTo>
                  <a:pt x="1861" y="1005"/>
                </a:lnTo>
                <a:lnTo>
                  <a:pt x="1861" y="992"/>
                </a:lnTo>
                <a:lnTo>
                  <a:pt x="1878" y="987"/>
                </a:lnTo>
                <a:lnTo>
                  <a:pt x="1896" y="983"/>
                </a:lnTo>
                <a:lnTo>
                  <a:pt x="1912" y="976"/>
                </a:lnTo>
                <a:lnTo>
                  <a:pt x="1912" y="972"/>
                </a:lnTo>
                <a:lnTo>
                  <a:pt x="1901" y="972"/>
                </a:lnTo>
                <a:lnTo>
                  <a:pt x="1896" y="974"/>
                </a:lnTo>
                <a:lnTo>
                  <a:pt x="1890" y="976"/>
                </a:lnTo>
                <a:lnTo>
                  <a:pt x="1885" y="976"/>
                </a:lnTo>
                <a:lnTo>
                  <a:pt x="1878" y="976"/>
                </a:lnTo>
                <a:lnTo>
                  <a:pt x="1867" y="934"/>
                </a:lnTo>
                <a:lnTo>
                  <a:pt x="1854" y="894"/>
                </a:lnTo>
                <a:lnTo>
                  <a:pt x="1841" y="856"/>
                </a:lnTo>
                <a:lnTo>
                  <a:pt x="1841" y="836"/>
                </a:lnTo>
                <a:lnTo>
                  <a:pt x="1834" y="823"/>
                </a:lnTo>
                <a:lnTo>
                  <a:pt x="1827" y="810"/>
                </a:lnTo>
                <a:lnTo>
                  <a:pt x="1821" y="796"/>
                </a:lnTo>
                <a:lnTo>
                  <a:pt x="1818" y="776"/>
                </a:lnTo>
                <a:lnTo>
                  <a:pt x="1825" y="776"/>
                </a:lnTo>
                <a:lnTo>
                  <a:pt x="1830" y="772"/>
                </a:lnTo>
                <a:lnTo>
                  <a:pt x="1836" y="770"/>
                </a:lnTo>
                <a:lnTo>
                  <a:pt x="1843" y="769"/>
                </a:lnTo>
                <a:lnTo>
                  <a:pt x="1852" y="769"/>
                </a:lnTo>
                <a:lnTo>
                  <a:pt x="1852" y="776"/>
                </a:lnTo>
                <a:lnTo>
                  <a:pt x="1854" y="778"/>
                </a:lnTo>
                <a:lnTo>
                  <a:pt x="1856" y="780"/>
                </a:lnTo>
                <a:lnTo>
                  <a:pt x="1856" y="781"/>
                </a:lnTo>
                <a:lnTo>
                  <a:pt x="1856" y="785"/>
                </a:lnTo>
                <a:lnTo>
                  <a:pt x="1858" y="789"/>
                </a:lnTo>
                <a:lnTo>
                  <a:pt x="1881" y="789"/>
                </a:lnTo>
                <a:lnTo>
                  <a:pt x="1889" y="776"/>
                </a:lnTo>
                <a:lnTo>
                  <a:pt x="1878" y="767"/>
                </a:lnTo>
                <a:lnTo>
                  <a:pt x="1865" y="758"/>
                </a:lnTo>
                <a:lnTo>
                  <a:pt x="1852" y="756"/>
                </a:lnTo>
                <a:lnTo>
                  <a:pt x="1840" y="761"/>
                </a:lnTo>
                <a:lnTo>
                  <a:pt x="1827" y="767"/>
                </a:lnTo>
                <a:lnTo>
                  <a:pt x="1812" y="770"/>
                </a:lnTo>
                <a:lnTo>
                  <a:pt x="1792" y="772"/>
                </a:lnTo>
                <a:lnTo>
                  <a:pt x="1792" y="769"/>
                </a:lnTo>
                <a:lnTo>
                  <a:pt x="1789" y="769"/>
                </a:lnTo>
                <a:lnTo>
                  <a:pt x="1785" y="736"/>
                </a:lnTo>
                <a:lnTo>
                  <a:pt x="1776" y="709"/>
                </a:lnTo>
                <a:lnTo>
                  <a:pt x="1763" y="687"/>
                </a:lnTo>
                <a:lnTo>
                  <a:pt x="1750" y="667"/>
                </a:lnTo>
                <a:lnTo>
                  <a:pt x="1740" y="647"/>
                </a:lnTo>
                <a:lnTo>
                  <a:pt x="1729" y="625"/>
                </a:lnTo>
                <a:lnTo>
                  <a:pt x="1725" y="600"/>
                </a:lnTo>
                <a:lnTo>
                  <a:pt x="1736" y="596"/>
                </a:lnTo>
                <a:lnTo>
                  <a:pt x="1747" y="594"/>
                </a:lnTo>
                <a:lnTo>
                  <a:pt x="1761" y="592"/>
                </a:lnTo>
                <a:lnTo>
                  <a:pt x="1770" y="607"/>
                </a:lnTo>
                <a:lnTo>
                  <a:pt x="1781" y="623"/>
                </a:lnTo>
                <a:lnTo>
                  <a:pt x="1789" y="640"/>
                </a:lnTo>
                <a:lnTo>
                  <a:pt x="1792" y="640"/>
                </a:lnTo>
                <a:lnTo>
                  <a:pt x="1792" y="596"/>
                </a:lnTo>
                <a:lnTo>
                  <a:pt x="1781" y="592"/>
                </a:lnTo>
                <a:lnTo>
                  <a:pt x="1776" y="589"/>
                </a:lnTo>
                <a:lnTo>
                  <a:pt x="1769" y="587"/>
                </a:lnTo>
                <a:lnTo>
                  <a:pt x="1761" y="585"/>
                </a:lnTo>
                <a:lnTo>
                  <a:pt x="1752" y="583"/>
                </a:lnTo>
                <a:lnTo>
                  <a:pt x="1752" y="545"/>
                </a:lnTo>
                <a:lnTo>
                  <a:pt x="1745" y="545"/>
                </a:lnTo>
                <a:lnTo>
                  <a:pt x="1741" y="541"/>
                </a:lnTo>
                <a:lnTo>
                  <a:pt x="1740" y="541"/>
                </a:lnTo>
                <a:lnTo>
                  <a:pt x="1734" y="541"/>
                </a:lnTo>
                <a:lnTo>
                  <a:pt x="1729" y="540"/>
                </a:lnTo>
                <a:lnTo>
                  <a:pt x="1729" y="529"/>
                </a:lnTo>
                <a:lnTo>
                  <a:pt x="1723" y="523"/>
                </a:lnTo>
                <a:lnTo>
                  <a:pt x="1718" y="518"/>
                </a:lnTo>
                <a:lnTo>
                  <a:pt x="1712" y="512"/>
                </a:lnTo>
                <a:lnTo>
                  <a:pt x="1701" y="516"/>
                </a:lnTo>
                <a:lnTo>
                  <a:pt x="1700" y="521"/>
                </a:lnTo>
                <a:lnTo>
                  <a:pt x="1698" y="525"/>
                </a:lnTo>
                <a:lnTo>
                  <a:pt x="1698" y="529"/>
                </a:lnTo>
                <a:lnTo>
                  <a:pt x="1698" y="536"/>
                </a:lnTo>
                <a:lnTo>
                  <a:pt x="1712" y="540"/>
                </a:lnTo>
                <a:lnTo>
                  <a:pt x="1723" y="545"/>
                </a:lnTo>
                <a:lnTo>
                  <a:pt x="1730" y="556"/>
                </a:lnTo>
                <a:lnTo>
                  <a:pt x="1732" y="572"/>
                </a:lnTo>
                <a:lnTo>
                  <a:pt x="1721" y="580"/>
                </a:lnTo>
                <a:lnTo>
                  <a:pt x="1710" y="585"/>
                </a:lnTo>
                <a:lnTo>
                  <a:pt x="1692" y="589"/>
                </a:lnTo>
                <a:lnTo>
                  <a:pt x="1674" y="545"/>
                </a:lnTo>
                <a:lnTo>
                  <a:pt x="1650" y="505"/>
                </a:lnTo>
                <a:lnTo>
                  <a:pt x="1625" y="469"/>
                </a:lnTo>
                <a:lnTo>
                  <a:pt x="1610" y="450"/>
                </a:lnTo>
                <a:lnTo>
                  <a:pt x="1596" y="436"/>
                </a:lnTo>
                <a:lnTo>
                  <a:pt x="1581" y="420"/>
                </a:lnTo>
                <a:lnTo>
                  <a:pt x="1569" y="400"/>
                </a:lnTo>
                <a:lnTo>
                  <a:pt x="1558" y="400"/>
                </a:lnTo>
                <a:lnTo>
                  <a:pt x="1552" y="385"/>
                </a:lnTo>
                <a:lnTo>
                  <a:pt x="1547" y="374"/>
                </a:lnTo>
                <a:lnTo>
                  <a:pt x="1541" y="365"/>
                </a:lnTo>
                <a:lnTo>
                  <a:pt x="1536" y="356"/>
                </a:lnTo>
                <a:lnTo>
                  <a:pt x="1530" y="343"/>
                </a:lnTo>
                <a:lnTo>
                  <a:pt x="1529" y="325"/>
                </a:lnTo>
                <a:lnTo>
                  <a:pt x="1549" y="312"/>
                </a:lnTo>
                <a:lnTo>
                  <a:pt x="1565" y="300"/>
                </a:lnTo>
                <a:lnTo>
                  <a:pt x="1561" y="300"/>
                </a:lnTo>
                <a:lnTo>
                  <a:pt x="1561" y="296"/>
                </a:lnTo>
                <a:lnTo>
                  <a:pt x="1549" y="305"/>
                </a:lnTo>
                <a:lnTo>
                  <a:pt x="1538" y="312"/>
                </a:lnTo>
                <a:lnTo>
                  <a:pt x="1525" y="320"/>
                </a:lnTo>
                <a:lnTo>
                  <a:pt x="1509" y="325"/>
                </a:lnTo>
                <a:lnTo>
                  <a:pt x="1503" y="314"/>
                </a:lnTo>
                <a:lnTo>
                  <a:pt x="1498" y="307"/>
                </a:lnTo>
                <a:lnTo>
                  <a:pt x="1492" y="298"/>
                </a:lnTo>
                <a:lnTo>
                  <a:pt x="1489" y="285"/>
                </a:lnTo>
                <a:lnTo>
                  <a:pt x="1485" y="283"/>
                </a:lnTo>
                <a:lnTo>
                  <a:pt x="1483" y="283"/>
                </a:lnTo>
                <a:lnTo>
                  <a:pt x="1481" y="283"/>
                </a:lnTo>
                <a:lnTo>
                  <a:pt x="1480" y="281"/>
                </a:lnTo>
                <a:lnTo>
                  <a:pt x="1478" y="280"/>
                </a:lnTo>
                <a:lnTo>
                  <a:pt x="1476" y="278"/>
                </a:lnTo>
                <a:lnTo>
                  <a:pt x="1474" y="274"/>
                </a:lnTo>
                <a:lnTo>
                  <a:pt x="1474" y="270"/>
                </a:lnTo>
                <a:lnTo>
                  <a:pt x="1472" y="265"/>
                </a:lnTo>
                <a:lnTo>
                  <a:pt x="1469" y="263"/>
                </a:lnTo>
                <a:lnTo>
                  <a:pt x="1467" y="263"/>
                </a:lnTo>
                <a:lnTo>
                  <a:pt x="1465" y="263"/>
                </a:lnTo>
                <a:lnTo>
                  <a:pt x="1463" y="261"/>
                </a:lnTo>
                <a:lnTo>
                  <a:pt x="1461" y="260"/>
                </a:lnTo>
                <a:lnTo>
                  <a:pt x="1449" y="243"/>
                </a:lnTo>
                <a:lnTo>
                  <a:pt x="1441" y="223"/>
                </a:lnTo>
                <a:lnTo>
                  <a:pt x="1447" y="221"/>
                </a:lnTo>
                <a:lnTo>
                  <a:pt x="1452" y="221"/>
                </a:lnTo>
                <a:lnTo>
                  <a:pt x="1456" y="220"/>
                </a:lnTo>
                <a:lnTo>
                  <a:pt x="1461" y="220"/>
                </a:lnTo>
                <a:lnTo>
                  <a:pt x="1463" y="218"/>
                </a:lnTo>
                <a:lnTo>
                  <a:pt x="1467" y="214"/>
                </a:lnTo>
                <a:lnTo>
                  <a:pt x="1469" y="210"/>
                </a:lnTo>
                <a:lnTo>
                  <a:pt x="1469" y="205"/>
                </a:lnTo>
                <a:lnTo>
                  <a:pt x="1470" y="201"/>
                </a:lnTo>
                <a:lnTo>
                  <a:pt x="1472" y="198"/>
                </a:lnTo>
                <a:lnTo>
                  <a:pt x="1472" y="194"/>
                </a:lnTo>
                <a:lnTo>
                  <a:pt x="1472" y="189"/>
                </a:lnTo>
                <a:lnTo>
                  <a:pt x="1458" y="178"/>
                </a:lnTo>
                <a:lnTo>
                  <a:pt x="1441" y="160"/>
                </a:lnTo>
                <a:lnTo>
                  <a:pt x="1429" y="138"/>
                </a:lnTo>
                <a:lnTo>
                  <a:pt x="1414" y="114"/>
                </a:lnTo>
                <a:lnTo>
                  <a:pt x="1400" y="90"/>
                </a:lnTo>
                <a:lnTo>
                  <a:pt x="1381" y="69"/>
                </a:lnTo>
                <a:lnTo>
                  <a:pt x="1363" y="54"/>
                </a:lnTo>
                <a:lnTo>
                  <a:pt x="1341" y="43"/>
                </a:lnTo>
                <a:lnTo>
                  <a:pt x="1341" y="12"/>
                </a:lnTo>
                <a:lnTo>
                  <a:pt x="1372" y="9"/>
                </a:lnTo>
                <a:lnTo>
                  <a:pt x="1374" y="9"/>
                </a:lnTo>
                <a:lnTo>
                  <a:pt x="1378" y="10"/>
                </a:lnTo>
                <a:lnTo>
                  <a:pt x="1380" y="14"/>
                </a:lnTo>
                <a:lnTo>
                  <a:pt x="1381" y="16"/>
                </a:lnTo>
                <a:lnTo>
                  <a:pt x="1385" y="16"/>
                </a:lnTo>
                <a:lnTo>
                  <a:pt x="1389" y="16"/>
                </a:lnTo>
                <a:lnTo>
                  <a:pt x="1392" y="5"/>
                </a:lnTo>
                <a:lnTo>
                  <a:pt x="1449" y="0"/>
                </a:lnTo>
                <a:close/>
              </a:path>
            </a:pathLst>
          </a:custGeom>
          <a:solidFill>
            <a:schemeClr val="accent4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3708804" y="1335205"/>
            <a:ext cx="1746222" cy="1685307"/>
          </a:xfrm>
          <a:custGeom>
            <a:avLst/>
            <a:gdLst>
              <a:gd name="T0" fmla="*/ 4535 w 4544"/>
              <a:gd name="T1" fmla="*/ 3805 h 4129"/>
              <a:gd name="T2" fmla="*/ 4471 w 4544"/>
              <a:gd name="T3" fmla="*/ 4096 h 4129"/>
              <a:gd name="T4" fmla="*/ 4291 w 4544"/>
              <a:gd name="T5" fmla="*/ 3989 h 4129"/>
              <a:gd name="T6" fmla="*/ 4264 w 4544"/>
              <a:gd name="T7" fmla="*/ 3820 h 4129"/>
              <a:gd name="T8" fmla="*/ 4259 w 4544"/>
              <a:gd name="T9" fmla="*/ 3604 h 4129"/>
              <a:gd name="T10" fmla="*/ 4428 w 4544"/>
              <a:gd name="T11" fmla="*/ 3440 h 4129"/>
              <a:gd name="T12" fmla="*/ 1000 w 4544"/>
              <a:gd name="T13" fmla="*/ 2224 h 4129"/>
              <a:gd name="T14" fmla="*/ 984 w 4544"/>
              <a:gd name="T15" fmla="*/ 2164 h 4129"/>
              <a:gd name="T16" fmla="*/ 751 w 4544"/>
              <a:gd name="T17" fmla="*/ 1807 h 4129"/>
              <a:gd name="T18" fmla="*/ 2191 w 4544"/>
              <a:gd name="T19" fmla="*/ 120 h 4129"/>
              <a:gd name="T20" fmla="*/ 2451 w 4544"/>
              <a:gd name="T21" fmla="*/ 249 h 4129"/>
              <a:gd name="T22" fmla="*/ 2580 w 4544"/>
              <a:gd name="T23" fmla="*/ 320 h 4129"/>
              <a:gd name="T24" fmla="*/ 2777 w 4544"/>
              <a:gd name="T25" fmla="*/ 380 h 4129"/>
              <a:gd name="T26" fmla="*/ 2975 w 4544"/>
              <a:gd name="T27" fmla="*/ 613 h 4129"/>
              <a:gd name="T28" fmla="*/ 3297 w 4544"/>
              <a:gd name="T29" fmla="*/ 660 h 4129"/>
              <a:gd name="T30" fmla="*/ 3673 w 4544"/>
              <a:gd name="T31" fmla="*/ 800 h 4129"/>
              <a:gd name="T32" fmla="*/ 3697 w 4544"/>
              <a:gd name="T33" fmla="*/ 1138 h 4129"/>
              <a:gd name="T34" fmla="*/ 3579 w 4544"/>
              <a:gd name="T35" fmla="*/ 1522 h 4129"/>
              <a:gd name="T36" fmla="*/ 3464 w 4544"/>
              <a:gd name="T37" fmla="*/ 1667 h 4129"/>
              <a:gd name="T38" fmla="*/ 3260 w 4544"/>
              <a:gd name="T39" fmla="*/ 2100 h 4129"/>
              <a:gd name="T40" fmla="*/ 3511 w 4544"/>
              <a:gd name="T41" fmla="*/ 2024 h 4129"/>
              <a:gd name="T42" fmla="*/ 3531 w 4544"/>
              <a:gd name="T43" fmla="*/ 2278 h 4129"/>
              <a:gd name="T44" fmla="*/ 3488 w 4544"/>
              <a:gd name="T45" fmla="*/ 2556 h 4129"/>
              <a:gd name="T46" fmla="*/ 3604 w 4544"/>
              <a:gd name="T47" fmla="*/ 2833 h 4129"/>
              <a:gd name="T48" fmla="*/ 3864 w 4544"/>
              <a:gd name="T49" fmla="*/ 3033 h 4129"/>
              <a:gd name="T50" fmla="*/ 3711 w 4544"/>
              <a:gd name="T51" fmla="*/ 3224 h 4129"/>
              <a:gd name="T52" fmla="*/ 3506 w 4544"/>
              <a:gd name="T53" fmla="*/ 3420 h 4129"/>
              <a:gd name="T54" fmla="*/ 3397 w 4544"/>
              <a:gd name="T55" fmla="*/ 3460 h 4129"/>
              <a:gd name="T56" fmla="*/ 3049 w 4544"/>
              <a:gd name="T57" fmla="*/ 3385 h 4129"/>
              <a:gd name="T58" fmla="*/ 2708 w 4544"/>
              <a:gd name="T59" fmla="*/ 3300 h 4129"/>
              <a:gd name="T60" fmla="*/ 2475 w 4544"/>
              <a:gd name="T61" fmla="*/ 3482 h 4129"/>
              <a:gd name="T62" fmla="*/ 2444 w 4544"/>
              <a:gd name="T63" fmla="*/ 3764 h 4129"/>
              <a:gd name="T64" fmla="*/ 2240 w 4544"/>
              <a:gd name="T65" fmla="*/ 3876 h 4129"/>
              <a:gd name="T66" fmla="*/ 2035 w 4544"/>
              <a:gd name="T67" fmla="*/ 3825 h 4129"/>
              <a:gd name="T68" fmla="*/ 1864 w 4544"/>
              <a:gd name="T69" fmla="*/ 3716 h 4129"/>
              <a:gd name="T70" fmla="*/ 1519 w 4544"/>
              <a:gd name="T71" fmla="*/ 3729 h 4129"/>
              <a:gd name="T72" fmla="*/ 1248 w 4544"/>
              <a:gd name="T73" fmla="*/ 3678 h 4129"/>
              <a:gd name="T74" fmla="*/ 988 w 4544"/>
              <a:gd name="T75" fmla="*/ 3545 h 4129"/>
              <a:gd name="T76" fmla="*/ 880 w 4544"/>
              <a:gd name="T77" fmla="*/ 3444 h 4129"/>
              <a:gd name="T78" fmla="*/ 1024 w 4544"/>
              <a:gd name="T79" fmla="*/ 2938 h 4129"/>
              <a:gd name="T80" fmla="*/ 1106 w 4544"/>
              <a:gd name="T81" fmla="*/ 2436 h 4129"/>
              <a:gd name="T82" fmla="*/ 1262 w 4544"/>
              <a:gd name="T83" fmla="*/ 2674 h 4129"/>
              <a:gd name="T84" fmla="*/ 1102 w 4544"/>
              <a:gd name="T85" fmla="*/ 2285 h 4129"/>
              <a:gd name="T86" fmla="*/ 1044 w 4544"/>
              <a:gd name="T87" fmla="*/ 2124 h 4129"/>
              <a:gd name="T88" fmla="*/ 815 w 4544"/>
              <a:gd name="T89" fmla="*/ 1753 h 4129"/>
              <a:gd name="T90" fmla="*/ 691 w 4544"/>
              <a:gd name="T91" fmla="*/ 1614 h 4129"/>
              <a:gd name="T92" fmla="*/ 439 w 4544"/>
              <a:gd name="T93" fmla="*/ 1489 h 4129"/>
              <a:gd name="T94" fmla="*/ 100 w 4544"/>
              <a:gd name="T95" fmla="*/ 1365 h 4129"/>
              <a:gd name="T96" fmla="*/ 53 w 4544"/>
              <a:gd name="T97" fmla="*/ 1216 h 4129"/>
              <a:gd name="T98" fmla="*/ 0 w 4544"/>
              <a:gd name="T99" fmla="*/ 1162 h 4129"/>
              <a:gd name="T100" fmla="*/ 229 w 4544"/>
              <a:gd name="T101" fmla="*/ 1031 h 4129"/>
              <a:gd name="T102" fmla="*/ 375 w 4544"/>
              <a:gd name="T103" fmla="*/ 1011 h 4129"/>
              <a:gd name="T104" fmla="*/ 546 w 4544"/>
              <a:gd name="T105" fmla="*/ 1004 h 4129"/>
              <a:gd name="T106" fmla="*/ 760 w 4544"/>
              <a:gd name="T107" fmla="*/ 1056 h 4129"/>
              <a:gd name="T108" fmla="*/ 844 w 4544"/>
              <a:gd name="T109" fmla="*/ 1116 h 4129"/>
              <a:gd name="T110" fmla="*/ 1037 w 4544"/>
              <a:gd name="T111" fmla="*/ 1073 h 4129"/>
              <a:gd name="T112" fmla="*/ 886 w 4544"/>
              <a:gd name="T113" fmla="*/ 662 h 4129"/>
              <a:gd name="T114" fmla="*/ 1068 w 4544"/>
              <a:gd name="T115" fmla="*/ 642 h 4129"/>
              <a:gd name="T116" fmla="*/ 1389 w 4544"/>
              <a:gd name="T117" fmla="*/ 787 h 4129"/>
              <a:gd name="T118" fmla="*/ 1522 w 4544"/>
              <a:gd name="T119" fmla="*/ 596 h 4129"/>
              <a:gd name="T120" fmla="*/ 1862 w 4544"/>
              <a:gd name="T121" fmla="*/ 344 h 4129"/>
              <a:gd name="T122" fmla="*/ 1960 w 4544"/>
              <a:gd name="T123" fmla="*/ 45 h 4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44" h="4129">
                <a:moveTo>
                  <a:pt x="4428" y="3384"/>
                </a:moveTo>
                <a:lnTo>
                  <a:pt x="4468" y="3384"/>
                </a:lnTo>
                <a:lnTo>
                  <a:pt x="4471" y="3407"/>
                </a:lnTo>
                <a:lnTo>
                  <a:pt x="4477" y="3427"/>
                </a:lnTo>
                <a:lnTo>
                  <a:pt x="4484" y="3444"/>
                </a:lnTo>
                <a:lnTo>
                  <a:pt x="4486" y="3458"/>
                </a:lnTo>
                <a:lnTo>
                  <a:pt x="4486" y="3476"/>
                </a:lnTo>
                <a:lnTo>
                  <a:pt x="4482" y="3493"/>
                </a:lnTo>
                <a:lnTo>
                  <a:pt x="4480" y="3504"/>
                </a:lnTo>
                <a:lnTo>
                  <a:pt x="4479" y="3524"/>
                </a:lnTo>
                <a:lnTo>
                  <a:pt x="4482" y="3540"/>
                </a:lnTo>
                <a:lnTo>
                  <a:pt x="4488" y="3554"/>
                </a:lnTo>
                <a:lnTo>
                  <a:pt x="4491" y="3567"/>
                </a:lnTo>
                <a:lnTo>
                  <a:pt x="4506" y="3574"/>
                </a:lnTo>
                <a:lnTo>
                  <a:pt x="4513" y="3582"/>
                </a:lnTo>
                <a:lnTo>
                  <a:pt x="4515" y="3593"/>
                </a:lnTo>
                <a:lnTo>
                  <a:pt x="4517" y="3613"/>
                </a:lnTo>
                <a:lnTo>
                  <a:pt x="4520" y="3622"/>
                </a:lnTo>
                <a:lnTo>
                  <a:pt x="4520" y="3629"/>
                </a:lnTo>
                <a:lnTo>
                  <a:pt x="4519" y="3638"/>
                </a:lnTo>
                <a:lnTo>
                  <a:pt x="4519" y="3647"/>
                </a:lnTo>
                <a:lnTo>
                  <a:pt x="4520" y="3660"/>
                </a:lnTo>
                <a:lnTo>
                  <a:pt x="4522" y="3665"/>
                </a:lnTo>
                <a:lnTo>
                  <a:pt x="4526" y="3671"/>
                </a:lnTo>
                <a:lnTo>
                  <a:pt x="4529" y="3676"/>
                </a:lnTo>
                <a:lnTo>
                  <a:pt x="4533" y="3684"/>
                </a:lnTo>
                <a:lnTo>
                  <a:pt x="4537" y="3689"/>
                </a:lnTo>
                <a:lnTo>
                  <a:pt x="4544" y="3787"/>
                </a:lnTo>
                <a:lnTo>
                  <a:pt x="4535" y="3805"/>
                </a:lnTo>
                <a:lnTo>
                  <a:pt x="4524" y="3824"/>
                </a:lnTo>
                <a:lnTo>
                  <a:pt x="4513" y="3844"/>
                </a:lnTo>
                <a:lnTo>
                  <a:pt x="4504" y="3860"/>
                </a:lnTo>
                <a:lnTo>
                  <a:pt x="4500" y="3887"/>
                </a:lnTo>
                <a:lnTo>
                  <a:pt x="4502" y="3911"/>
                </a:lnTo>
                <a:lnTo>
                  <a:pt x="4509" y="3936"/>
                </a:lnTo>
                <a:lnTo>
                  <a:pt x="4513" y="3958"/>
                </a:lnTo>
                <a:lnTo>
                  <a:pt x="4513" y="3982"/>
                </a:lnTo>
                <a:lnTo>
                  <a:pt x="4504" y="4004"/>
                </a:lnTo>
                <a:lnTo>
                  <a:pt x="4500" y="4007"/>
                </a:lnTo>
                <a:lnTo>
                  <a:pt x="4495" y="4009"/>
                </a:lnTo>
                <a:lnTo>
                  <a:pt x="4491" y="4013"/>
                </a:lnTo>
                <a:lnTo>
                  <a:pt x="4488" y="4014"/>
                </a:lnTo>
                <a:lnTo>
                  <a:pt x="4484" y="4020"/>
                </a:lnTo>
                <a:lnTo>
                  <a:pt x="4491" y="4020"/>
                </a:lnTo>
                <a:lnTo>
                  <a:pt x="4495" y="4018"/>
                </a:lnTo>
                <a:lnTo>
                  <a:pt x="4495" y="4018"/>
                </a:lnTo>
                <a:lnTo>
                  <a:pt x="4497" y="4018"/>
                </a:lnTo>
                <a:lnTo>
                  <a:pt x="4500" y="4016"/>
                </a:lnTo>
                <a:lnTo>
                  <a:pt x="4504" y="4016"/>
                </a:lnTo>
                <a:lnTo>
                  <a:pt x="4502" y="4029"/>
                </a:lnTo>
                <a:lnTo>
                  <a:pt x="4497" y="4038"/>
                </a:lnTo>
                <a:lnTo>
                  <a:pt x="4491" y="4044"/>
                </a:lnTo>
                <a:lnTo>
                  <a:pt x="4486" y="4047"/>
                </a:lnTo>
                <a:lnTo>
                  <a:pt x="4480" y="4056"/>
                </a:lnTo>
                <a:lnTo>
                  <a:pt x="4484" y="4076"/>
                </a:lnTo>
                <a:lnTo>
                  <a:pt x="4480" y="4084"/>
                </a:lnTo>
                <a:lnTo>
                  <a:pt x="4475" y="4091"/>
                </a:lnTo>
                <a:lnTo>
                  <a:pt x="4471" y="4096"/>
                </a:lnTo>
                <a:lnTo>
                  <a:pt x="4468" y="4109"/>
                </a:lnTo>
                <a:lnTo>
                  <a:pt x="4471" y="4111"/>
                </a:lnTo>
                <a:lnTo>
                  <a:pt x="4473" y="4111"/>
                </a:lnTo>
                <a:lnTo>
                  <a:pt x="4475" y="4113"/>
                </a:lnTo>
                <a:lnTo>
                  <a:pt x="4475" y="4114"/>
                </a:lnTo>
                <a:lnTo>
                  <a:pt x="4475" y="4116"/>
                </a:lnTo>
                <a:lnTo>
                  <a:pt x="4475" y="4120"/>
                </a:lnTo>
                <a:lnTo>
                  <a:pt x="4477" y="4124"/>
                </a:lnTo>
                <a:lnTo>
                  <a:pt x="4464" y="4127"/>
                </a:lnTo>
                <a:lnTo>
                  <a:pt x="4453" y="4129"/>
                </a:lnTo>
                <a:lnTo>
                  <a:pt x="4440" y="4127"/>
                </a:lnTo>
                <a:lnTo>
                  <a:pt x="4424" y="4124"/>
                </a:lnTo>
                <a:lnTo>
                  <a:pt x="4424" y="4100"/>
                </a:lnTo>
                <a:lnTo>
                  <a:pt x="4417" y="4100"/>
                </a:lnTo>
                <a:lnTo>
                  <a:pt x="4400" y="4093"/>
                </a:lnTo>
                <a:lnTo>
                  <a:pt x="4384" y="4089"/>
                </a:lnTo>
                <a:lnTo>
                  <a:pt x="4366" y="4085"/>
                </a:lnTo>
                <a:lnTo>
                  <a:pt x="4349" y="4080"/>
                </a:lnTo>
                <a:lnTo>
                  <a:pt x="4335" y="4074"/>
                </a:lnTo>
                <a:lnTo>
                  <a:pt x="4324" y="4065"/>
                </a:lnTo>
                <a:lnTo>
                  <a:pt x="4315" y="4053"/>
                </a:lnTo>
                <a:lnTo>
                  <a:pt x="4311" y="4033"/>
                </a:lnTo>
                <a:lnTo>
                  <a:pt x="4328" y="4022"/>
                </a:lnTo>
                <a:lnTo>
                  <a:pt x="4339" y="4011"/>
                </a:lnTo>
                <a:lnTo>
                  <a:pt x="4348" y="3996"/>
                </a:lnTo>
                <a:lnTo>
                  <a:pt x="4329" y="3994"/>
                </a:lnTo>
                <a:lnTo>
                  <a:pt x="4315" y="3993"/>
                </a:lnTo>
                <a:lnTo>
                  <a:pt x="4304" y="3991"/>
                </a:lnTo>
                <a:lnTo>
                  <a:pt x="4291" y="3989"/>
                </a:lnTo>
                <a:lnTo>
                  <a:pt x="4277" y="3987"/>
                </a:lnTo>
                <a:lnTo>
                  <a:pt x="4280" y="3969"/>
                </a:lnTo>
                <a:lnTo>
                  <a:pt x="4288" y="3954"/>
                </a:lnTo>
                <a:lnTo>
                  <a:pt x="4295" y="3942"/>
                </a:lnTo>
                <a:lnTo>
                  <a:pt x="4300" y="3925"/>
                </a:lnTo>
                <a:lnTo>
                  <a:pt x="4304" y="3904"/>
                </a:lnTo>
                <a:lnTo>
                  <a:pt x="4300" y="3902"/>
                </a:lnTo>
                <a:lnTo>
                  <a:pt x="4300" y="3900"/>
                </a:lnTo>
                <a:lnTo>
                  <a:pt x="4299" y="3898"/>
                </a:lnTo>
                <a:lnTo>
                  <a:pt x="4297" y="3896"/>
                </a:lnTo>
                <a:lnTo>
                  <a:pt x="4286" y="3902"/>
                </a:lnTo>
                <a:lnTo>
                  <a:pt x="4275" y="3907"/>
                </a:lnTo>
                <a:lnTo>
                  <a:pt x="4264" y="3911"/>
                </a:lnTo>
                <a:lnTo>
                  <a:pt x="4248" y="3913"/>
                </a:lnTo>
                <a:lnTo>
                  <a:pt x="4248" y="3904"/>
                </a:lnTo>
                <a:lnTo>
                  <a:pt x="4244" y="3900"/>
                </a:lnTo>
                <a:lnTo>
                  <a:pt x="4242" y="3894"/>
                </a:lnTo>
                <a:lnTo>
                  <a:pt x="4240" y="3887"/>
                </a:lnTo>
                <a:lnTo>
                  <a:pt x="4240" y="3880"/>
                </a:lnTo>
                <a:lnTo>
                  <a:pt x="4257" y="3880"/>
                </a:lnTo>
                <a:lnTo>
                  <a:pt x="4257" y="3860"/>
                </a:lnTo>
                <a:lnTo>
                  <a:pt x="4266" y="3854"/>
                </a:lnTo>
                <a:lnTo>
                  <a:pt x="4273" y="3847"/>
                </a:lnTo>
                <a:lnTo>
                  <a:pt x="4280" y="3840"/>
                </a:lnTo>
                <a:lnTo>
                  <a:pt x="4277" y="3836"/>
                </a:lnTo>
                <a:lnTo>
                  <a:pt x="4273" y="3833"/>
                </a:lnTo>
                <a:lnTo>
                  <a:pt x="4269" y="3827"/>
                </a:lnTo>
                <a:lnTo>
                  <a:pt x="4268" y="3824"/>
                </a:lnTo>
                <a:lnTo>
                  <a:pt x="4264" y="3820"/>
                </a:lnTo>
                <a:lnTo>
                  <a:pt x="4253" y="3816"/>
                </a:lnTo>
                <a:lnTo>
                  <a:pt x="4246" y="3814"/>
                </a:lnTo>
                <a:lnTo>
                  <a:pt x="4239" y="3811"/>
                </a:lnTo>
                <a:lnTo>
                  <a:pt x="4233" y="3807"/>
                </a:lnTo>
                <a:lnTo>
                  <a:pt x="4228" y="3796"/>
                </a:lnTo>
                <a:lnTo>
                  <a:pt x="4220" y="3780"/>
                </a:lnTo>
                <a:lnTo>
                  <a:pt x="4217" y="3760"/>
                </a:lnTo>
                <a:lnTo>
                  <a:pt x="4237" y="3753"/>
                </a:lnTo>
                <a:lnTo>
                  <a:pt x="4251" y="3740"/>
                </a:lnTo>
                <a:lnTo>
                  <a:pt x="4246" y="3738"/>
                </a:lnTo>
                <a:lnTo>
                  <a:pt x="4240" y="3736"/>
                </a:lnTo>
                <a:lnTo>
                  <a:pt x="4235" y="3733"/>
                </a:lnTo>
                <a:lnTo>
                  <a:pt x="4233" y="3729"/>
                </a:lnTo>
                <a:lnTo>
                  <a:pt x="4229" y="3724"/>
                </a:lnTo>
                <a:lnTo>
                  <a:pt x="4228" y="3716"/>
                </a:lnTo>
                <a:lnTo>
                  <a:pt x="4208" y="3716"/>
                </a:lnTo>
                <a:lnTo>
                  <a:pt x="4206" y="3713"/>
                </a:lnTo>
                <a:lnTo>
                  <a:pt x="4206" y="3709"/>
                </a:lnTo>
                <a:lnTo>
                  <a:pt x="4204" y="3705"/>
                </a:lnTo>
                <a:lnTo>
                  <a:pt x="4204" y="3700"/>
                </a:lnTo>
                <a:lnTo>
                  <a:pt x="4222" y="3687"/>
                </a:lnTo>
                <a:lnTo>
                  <a:pt x="4231" y="3673"/>
                </a:lnTo>
                <a:lnTo>
                  <a:pt x="4233" y="3656"/>
                </a:lnTo>
                <a:lnTo>
                  <a:pt x="4235" y="3642"/>
                </a:lnTo>
                <a:lnTo>
                  <a:pt x="4239" y="3625"/>
                </a:lnTo>
                <a:lnTo>
                  <a:pt x="4248" y="3609"/>
                </a:lnTo>
                <a:lnTo>
                  <a:pt x="4251" y="3605"/>
                </a:lnTo>
                <a:lnTo>
                  <a:pt x="4255" y="3604"/>
                </a:lnTo>
                <a:lnTo>
                  <a:pt x="4259" y="3604"/>
                </a:lnTo>
                <a:lnTo>
                  <a:pt x="4264" y="3604"/>
                </a:lnTo>
                <a:lnTo>
                  <a:pt x="4268" y="3604"/>
                </a:lnTo>
                <a:lnTo>
                  <a:pt x="4269" y="3604"/>
                </a:lnTo>
                <a:lnTo>
                  <a:pt x="4271" y="3604"/>
                </a:lnTo>
                <a:lnTo>
                  <a:pt x="4273" y="3600"/>
                </a:lnTo>
                <a:lnTo>
                  <a:pt x="4275" y="3596"/>
                </a:lnTo>
                <a:lnTo>
                  <a:pt x="4277" y="3593"/>
                </a:lnTo>
                <a:lnTo>
                  <a:pt x="4279" y="3587"/>
                </a:lnTo>
                <a:lnTo>
                  <a:pt x="4280" y="3584"/>
                </a:lnTo>
                <a:lnTo>
                  <a:pt x="4291" y="3576"/>
                </a:lnTo>
                <a:lnTo>
                  <a:pt x="4306" y="3571"/>
                </a:lnTo>
                <a:lnTo>
                  <a:pt x="4322" y="3567"/>
                </a:lnTo>
                <a:lnTo>
                  <a:pt x="4337" y="3560"/>
                </a:lnTo>
                <a:lnTo>
                  <a:pt x="4346" y="3551"/>
                </a:lnTo>
                <a:lnTo>
                  <a:pt x="4353" y="3538"/>
                </a:lnTo>
                <a:lnTo>
                  <a:pt x="4360" y="3525"/>
                </a:lnTo>
                <a:lnTo>
                  <a:pt x="4371" y="3516"/>
                </a:lnTo>
                <a:lnTo>
                  <a:pt x="4386" y="3513"/>
                </a:lnTo>
                <a:lnTo>
                  <a:pt x="4402" y="3514"/>
                </a:lnTo>
                <a:lnTo>
                  <a:pt x="4419" y="3520"/>
                </a:lnTo>
                <a:lnTo>
                  <a:pt x="4431" y="3524"/>
                </a:lnTo>
                <a:lnTo>
                  <a:pt x="4431" y="3516"/>
                </a:lnTo>
                <a:lnTo>
                  <a:pt x="4439" y="3504"/>
                </a:lnTo>
                <a:lnTo>
                  <a:pt x="4439" y="3493"/>
                </a:lnTo>
                <a:lnTo>
                  <a:pt x="4435" y="3485"/>
                </a:lnTo>
                <a:lnTo>
                  <a:pt x="4429" y="3476"/>
                </a:lnTo>
                <a:lnTo>
                  <a:pt x="4424" y="3469"/>
                </a:lnTo>
                <a:lnTo>
                  <a:pt x="4422" y="3454"/>
                </a:lnTo>
                <a:lnTo>
                  <a:pt x="4428" y="3440"/>
                </a:lnTo>
                <a:lnTo>
                  <a:pt x="4433" y="3429"/>
                </a:lnTo>
                <a:lnTo>
                  <a:pt x="4437" y="3420"/>
                </a:lnTo>
                <a:lnTo>
                  <a:pt x="4435" y="3411"/>
                </a:lnTo>
                <a:lnTo>
                  <a:pt x="4431" y="3398"/>
                </a:lnTo>
                <a:lnTo>
                  <a:pt x="4428" y="3384"/>
                </a:lnTo>
                <a:close/>
                <a:moveTo>
                  <a:pt x="1000" y="2224"/>
                </a:moveTo>
                <a:lnTo>
                  <a:pt x="1015" y="2227"/>
                </a:lnTo>
                <a:lnTo>
                  <a:pt x="1028" y="2231"/>
                </a:lnTo>
                <a:lnTo>
                  <a:pt x="1040" y="2236"/>
                </a:lnTo>
                <a:lnTo>
                  <a:pt x="1040" y="2247"/>
                </a:lnTo>
                <a:lnTo>
                  <a:pt x="1060" y="2244"/>
                </a:lnTo>
                <a:lnTo>
                  <a:pt x="1062" y="2264"/>
                </a:lnTo>
                <a:lnTo>
                  <a:pt x="1064" y="2276"/>
                </a:lnTo>
                <a:lnTo>
                  <a:pt x="1068" y="2287"/>
                </a:lnTo>
                <a:lnTo>
                  <a:pt x="1071" y="2300"/>
                </a:lnTo>
                <a:lnTo>
                  <a:pt x="1071" y="2316"/>
                </a:lnTo>
                <a:lnTo>
                  <a:pt x="1068" y="2318"/>
                </a:lnTo>
                <a:lnTo>
                  <a:pt x="1064" y="2318"/>
                </a:lnTo>
                <a:lnTo>
                  <a:pt x="1059" y="2320"/>
                </a:lnTo>
                <a:lnTo>
                  <a:pt x="1051" y="2320"/>
                </a:lnTo>
                <a:lnTo>
                  <a:pt x="1042" y="2305"/>
                </a:lnTo>
                <a:lnTo>
                  <a:pt x="1031" y="2294"/>
                </a:lnTo>
                <a:lnTo>
                  <a:pt x="1020" y="2284"/>
                </a:lnTo>
                <a:lnTo>
                  <a:pt x="1011" y="2269"/>
                </a:lnTo>
                <a:lnTo>
                  <a:pt x="1008" y="2253"/>
                </a:lnTo>
                <a:lnTo>
                  <a:pt x="1004" y="2247"/>
                </a:lnTo>
                <a:lnTo>
                  <a:pt x="1002" y="2240"/>
                </a:lnTo>
                <a:lnTo>
                  <a:pt x="1000" y="2233"/>
                </a:lnTo>
                <a:lnTo>
                  <a:pt x="1000" y="2224"/>
                </a:lnTo>
                <a:close/>
                <a:moveTo>
                  <a:pt x="1024" y="2147"/>
                </a:moveTo>
                <a:lnTo>
                  <a:pt x="1037" y="2149"/>
                </a:lnTo>
                <a:lnTo>
                  <a:pt x="1039" y="2154"/>
                </a:lnTo>
                <a:lnTo>
                  <a:pt x="1040" y="2158"/>
                </a:lnTo>
                <a:lnTo>
                  <a:pt x="1042" y="2162"/>
                </a:lnTo>
                <a:lnTo>
                  <a:pt x="1044" y="2165"/>
                </a:lnTo>
                <a:lnTo>
                  <a:pt x="1046" y="2169"/>
                </a:lnTo>
                <a:lnTo>
                  <a:pt x="1048" y="2176"/>
                </a:lnTo>
                <a:lnTo>
                  <a:pt x="1040" y="2178"/>
                </a:lnTo>
                <a:lnTo>
                  <a:pt x="1031" y="2180"/>
                </a:lnTo>
                <a:lnTo>
                  <a:pt x="1020" y="2180"/>
                </a:lnTo>
                <a:lnTo>
                  <a:pt x="1017" y="2176"/>
                </a:lnTo>
                <a:lnTo>
                  <a:pt x="1015" y="2174"/>
                </a:lnTo>
                <a:lnTo>
                  <a:pt x="1013" y="2171"/>
                </a:lnTo>
                <a:lnTo>
                  <a:pt x="1009" y="2169"/>
                </a:lnTo>
                <a:lnTo>
                  <a:pt x="1008" y="2164"/>
                </a:lnTo>
                <a:lnTo>
                  <a:pt x="1006" y="2162"/>
                </a:lnTo>
                <a:lnTo>
                  <a:pt x="1006" y="2158"/>
                </a:lnTo>
                <a:lnTo>
                  <a:pt x="1004" y="2154"/>
                </a:lnTo>
                <a:lnTo>
                  <a:pt x="1004" y="2149"/>
                </a:lnTo>
                <a:lnTo>
                  <a:pt x="1017" y="2147"/>
                </a:lnTo>
                <a:lnTo>
                  <a:pt x="1024" y="2147"/>
                </a:lnTo>
                <a:close/>
                <a:moveTo>
                  <a:pt x="960" y="2136"/>
                </a:moveTo>
                <a:lnTo>
                  <a:pt x="969" y="2138"/>
                </a:lnTo>
                <a:lnTo>
                  <a:pt x="977" y="2140"/>
                </a:lnTo>
                <a:lnTo>
                  <a:pt x="982" y="2142"/>
                </a:lnTo>
                <a:lnTo>
                  <a:pt x="991" y="2144"/>
                </a:lnTo>
                <a:lnTo>
                  <a:pt x="991" y="2164"/>
                </a:lnTo>
                <a:lnTo>
                  <a:pt x="984" y="2164"/>
                </a:lnTo>
                <a:lnTo>
                  <a:pt x="979" y="2162"/>
                </a:lnTo>
                <a:lnTo>
                  <a:pt x="973" y="2160"/>
                </a:lnTo>
                <a:lnTo>
                  <a:pt x="968" y="2156"/>
                </a:lnTo>
                <a:lnTo>
                  <a:pt x="966" y="2154"/>
                </a:lnTo>
                <a:lnTo>
                  <a:pt x="966" y="2153"/>
                </a:lnTo>
                <a:lnTo>
                  <a:pt x="966" y="2153"/>
                </a:lnTo>
                <a:lnTo>
                  <a:pt x="966" y="2151"/>
                </a:lnTo>
                <a:lnTo>
                  <a:pt x="964" y="2149"/>
                </a:lnTo>
                <a:lnTo>
                  <a:pt x="962" y="2145"/>
                </a:lnTo>
                <a:lnTo>
                  <a:pt x="962" y="2144"/>
                </a:lnTo>
                <a:lnTo>
                  <a:pt x="960" y="2142"/>
                </a:lnTo>
                <a:lnTo>
                  <a:pt x="960" y="2140"/>
                </a:lnTo>
                <a:lnTo>
                  <a:pt x="960" y="2136"/>
                </a:lnTo>
                <a:close/>
                <a:moveTo>
                  <a:pt x="748" y="1780"/>
                </a:moveTo>
                <a:lnTo>
                  <a:pt x="777" y="1780"/>
                </a:lnTo>
                <a:lnTo>
                  <a:pt x="777" y="1804"/>
                </a:lnTo>
                <a:lnTo>
                  <a:pt x="791" y="1804"/>
                </a:lnTo>
                <a:lnTo>
                  <a:pt x="791" y="1813"/>
                </a:lnTo>
                <a:lnTo>
                  <a:pt x="795" y="1816"/>
                </a:lnTo>
                <a:lnTo>
                  <a:pt x="795" y="1822"/>
                </a:lnTo>
                <a:lnTo>
                  <a:pt x="797" y="1829"/>
                </a:lnTo>
                <a:lnTo>
                  <a:pt x="797" y="1836"/>
                </a:lnTo>
                <a:lnTo>
                  <a:pt x="780" y="1836"/>
                </a:lnTo>
                <a:lnTo>
                  <a:pt x="777" y="1827"/>
                </a:lnTo>
                <a:lnTo>
                  <a:pt x="775" y="1822"/>
                </a:lnTo>
                <a:lnTo>
                  <a:pt x="771" y="1816"/>
                </a:lnTo>
                <a:lnTo>
                  <a:pt x="766" y="1814"/>
                </a:lnTo>
                <a:lnTo>
                  <a:pt x="760" y="1811"/>
                </a:lnTo>
                <a:lnTo>
                  <a:pt x="751" y="1807"/>
                </a:lnTo>
                <a:lnTo>
                  <a:pt x="748" y="1780"/>
                </a:lnTo>
                <a:close/>
                <a:moveTo>
                  <a:pt x="448" y="1620"/>
                </a:moveTo>
                <a:lnTo>
                  <a:pt x="455" y="1620"/>
                </a:lnTo>
                <a:lnTo>
                  <a:pt x="462" y="1620"/>
                </a:lnTo>
                <a:lnTo>
                  <a:pt x="468" y="1622"/>
                </a:lnTo>
                <a:lnTo>
                  <a:pt x="471" y="1624"/>
                </a:lnTo>
                <a:lnTo>
                  <a:pt x="484" y="1629"/>
                </a:lnTo>
                <a:lnTo>
                  <a:pt x="497" y="1638"/>
                </a:lnTo>
                <a:lnTo>
                  <a:pt x="508" y="1651"/>
                </a:lnTo>
                <a:lnTo>
                  <a:pt x="511" y="1664"/>
                </a:lnTo>
                <a:lnTo>
                  <a:pt x="451" y="1660"/>
                </a:lnTo>
                <a:lnTo>
                  <a:pt x="448" y="1620"/>
                </a:lnTo>
                <a:close/>
                <a:moveTo>
                  <a:pt x="2137" y="0"/>
                </a:moveTo>
                <a:lnTo>
                  <a:pt x="2139" y="16"/>
                </a:lnTo>
                <a:lnTo>
                  <a:pt x="2142" y="25"/>
                </a:lnTo>
                <a:lnTo>
                  <a:pt x="2146" y="31"/>
                </a:lnTo>
                <a:lnTo>
                  <a:pt x="2151" y="36"/>
                </a:lnTo>
                <a:lnTo>
                  <a:pt x="2157" y="44"/>
                </a:lnTo>
                <a:lnTo>
                  <a:pt x="2157" y="49"/>
                </a:lnTo>
                <a:lnTo>
                  <a:pt x="2157" y="54"/>
                </a:lnTo>
                <a:lnTo>
                  <a:pt x="2155" y="60"/>
                </a:lnTo>
                <a:lnTo>
                  <a:pt x="2155" y="65"/>
                </a:lnTo>
                <a:lnTo>
                  <a:pt x="2153" y="69"/>
                </a:lnTo>
                <a:lnTo>
                  <a:pt x="2151" y="73"/>
                </a:lnTo>
                <a:lnTo>
                  <a:pt x="2151" y="85"/>
                </a:lnTo>
                <a:lnTo>
                  <a:pt x="2155" y="98"/>
                </a:lnTo>
                <a:lnTo>
                  <a:pt x="2159" y="107"/>
                </a:lnTo>
                <a:lnTo>
                  <a:pt x="2164" y="116"/>
                </a:lnTo>
                <a:lnTo>
                  <a:pt x="2191" y="120"/>
                </a:lnTo>
                <a:lnTo>
                  <a:pt x="2191" y="133"/>
                </a:lnTo>
                <a:lnTo>
                  <a:pt x="2211" y="147"/>
                </a:lnTo>
                <a:lnTo>
                  <a:pt x="2228" y="164"/>
                </a:lnTo>
                <a:lnTo>
                  <a:pt x="2240" y="158"/>
                </a:lnTo>
                <a:lnTo>
                  <a:pt x="2251" y="149"/>
                </a:lnTo>
                <a:lnTo>
                  <a:pt x="2262" y="142"/>
                </a:lnTo>
                <a:lnTo>
                  <a:pt x="2273" y="133"/>
                </a:lnTo>
                <a:lnTo>
                  <a:pt x="2288" y="127"/>
                </a:lnTo>
                <a:lnTo>
                  <a:pt x="2308" y="124"/>
                </a:lnTo>
                <a:lnTo>
                  <a:pt x="2311" y="131"/>
                </a:lnTo>
                <a:lnTo>
                  <a:pt x="2313" y="138"/>
                </a:lnTo>
                <a:lnTo>
                  <a:pt x="2317" y="145"/>
                </a:lnTo>
                <a:lnTo>
                  <a:pt x="2320" y="153"/>
                </a:lnTo>
                <a:lnTo>
                  <a:pt x="2322" y="154"/>
                </a:lnTo>
                <a:lnTo>
                  <a:pt x="2326" y="156"/>
                </a:lnTo>
                <a:lnTo>
                  <a:pt x="2329" y="156"/>
                </a:lnTo>
                <a:lnTo>
                  <a:pt x="2333" y="158"/>
                </a:lnTo>
                <a:lnTo>
                  <a:pt x="2337" y="160"/>
                </a:lnTo>
                <a:lnTo>
                  <a:pt x="2337" y="184"/>
                </a:lnTo>
                <a:lnTo>
                  <a:pt x="2346" y="211"/>
                </a:lnTo>
                <a:lnTo>
                  <a:pt x="2357" y="233"/>
                </a:lnTo>
                <a:lnTo>
                  <a:pt x="2371" y="253"/>
                </a:lnTo>
                <a:lnTo>
                  <a:pt x="2384" y="245"/>
                </a:lnTo>
                <a:lnTo>
                  <a:pt x="2397" y="240"/>
                </a:lnTo>
                <a:lnTo>
                  <a:pt x="2411" y="236"/>
                </a:lnTo>
                <a:lnTo>
                  <a:pt x="2411" y="249"/>
                </a:lnTo>
                <a:lnTo>
                  <a:pt x="2428" y="249"/>
                </a:lnTo>
                <a:lnTo>
                  <a:pt x="2439" y="249"/>
                </a:lnTo>
                <a:lnTo>
                  <a:pt x="2451" y="249"/>
                </a:lnTo>
                <a:lnTo>
                  <a:pt x="2455" y="267"/>
                </a:lnTo>
                <a:lnTo>
                  <a:pt x="2459" y="289"/>
                </a:lnTo>
                <a:lnTo>
                  <a:pt x="2464" y="307"/>
                </a:lnTo>
                <a:lnTo>
                  <a:pt x="2471" y="320"/>
                </a:lnTo>
                <a:lnTo>
                  <a:pt x="2473" y="322"/>
                </a:lnTo>
                <a:lnTo>
                  <a:pt x="2473" y="322"/>
                </a:lnTo>
                <a:lnTo>
                  <a:pt x="2473" y="322"/>
                </a:lnTo>
                <a:lnTo>
                  <a:pt x="2473" y="322"/>
                </a:lnTo>
                <a:lnTo>
                  <a:pt x="2475" y="324"/>
                </a:lnTo>
                <a:lnTo>
                  <a:pt x="2477" y="324"/>
                </a:lnTo>
                <a:lnTo>
                  <a:pt x="2477" y="320"/>
                </a:lnTo>
                <a:lnTo>
                  <a:pt x="2477" y="316"/>
                </a:lnTo>
                <a:lnTo>
                  <a:pt x="2477" y="316"/>
                </a:lnTo>
                <a:lnTo>
                  <a:pt x="2479" y="314"/>
                </a:lnTo>
                <a:lnTo>
                  <a:pt x="2479" y="314"/>
                </a:lnTo>
                <a:lnTo>
                  <a:pt x="2480" y="314"/>
                </a:lnTo>
                <a:lnTo>
                  <a:pt x="2484" y="313"/>
                </a:lnTo>
                <a:lnTo>
                  <a:pt x="2499" y="307"/>
                </a:lnTo>
                <a:lnTo>
                  <a:pt x="2511" y="311"/>
                </a:lnTo>
                <a:lnTo>
                  <a:pt x="2526" y="314"/>
                </a:lnTo>
                <a:lnTo>
                  <a:pt x="2537" y="316"/>
                </a:lnTo>
                <a:lnTo>
                  <a:pt x="2539" y="314"/>
                </a:lnTo>
                <a:lnTo>
                  <a:pt x="2542" y="313"/>
                </a:lnTo>
                <a:lnTo>
                  <a:pt x="2546" y="311"/>
                </a:lnTo>
                <a:lnTo>
                  <a:pt x="2551" y="307"/>
                </a:lnTo>
                <a:lnTo>
                  <a:pt x="2557" y="305"/>
                </a:lnTo>
                <a:lnTo>
                  <a:pt x="2564" y="304"/>
                </a:lnTo>
                <a:lnTo>
                  <a:pt x="2571" y="313"/>
                </a:lnTo>
                <a:lnTo>
                  <a:pt x="2580" y="320"/>
                </a:lnTo>
                <a:lnTo>
                  <a:pt x="2588" y="327"/>
                </a:lnTo>
                <a:lnTo>
                  <a:pt x="2591" y="340"/>
                </a:lnTo>
                <a:lnTo>
                  <a:pt x="2617" y="336"/>
                </a:lnTo>
                <a:lnTo>
                  <a:pt x="2613" y="354"/>
                </a:lnTo>
                <a:lnTo>
                  <a:pt x="2609" y="367"/>
                </a:lnTo>
                <a:lnTo>
                  <a:pt x="2604" y="380"/>
                </a:lnTo>
                <a:lnTo>
                  <a:pt x="2600" y="396"/>
                </a:lnTo>
                <a:lnTo>
                  <a:pt x="2613" y="405"/>
                </a:lnTo>
                <a:lnTo>
                  <a:pt x="2620" y="418"/>
                </a:lnTo>
                <a:lnTo>
                  <a:pt x="2624" y="436"/>
                </a:lnTo>
                <a:lnTo>
                  <a:pt x="2611" y="442"/>
                </a:lnTo>
                <a:lnTo>
                  <a:pt x="2606" y="453"/>
                </a:lnTo>
                <a:lnTo>
                  <a:pt x="2604" y="469"/>
                </a:lnTo>
                <a:lnTo>
                  <a:pt x="2613" y="474"/>
                </a:lnTo>
                <a:lnTo>
                  <a:pt x="2620" y="480"/>
                </a:lnTo>
                <a:lnTo>
                  <a:pt x="2637" y="476"/>
                </a:lnTo>
                <a:lnTo>
                  <a:pt x="2653" y="476"/>
                </a:lnTo>
                <a:lnTo>
                  <a:pt x="2668" y="480"/>
                </a:lnTo>
                <a:lnTo>
                  <a:pt x="2682" y="482"/>
                </a:lnTo>
                <a:lnTo>
                  <a:pt x="2697" y="480"/>
                </a:lnTo>
                <a:lnTo>
                  <a:pt x="2706" y="476"/>
                </a:lnTo>
                <a:lnTo>
                  <a:pt x="2719" y="469"/>
                </a:lnTo>
                <a:lnTo>
                  <a:pt x="2731" y="462"/>
                </a:lnTo>
                <a:lnTo>
                  <a:pt x="2744" y="456"/>
                </a:lnTo>
                <a:lnTo>
                  <a:pt x="2746" y="438"/>
                </a:lnTo>
                <a:lnTo>
                  <a:pt x="2749" y="420"/>
                </a:lnTo>
                <a:lnTo>
                  <a:pt x="2755" y="404"/>
                </a:lnTo>
                <a:lnTo>
                  <a:pt x="2764" y="391"/>
                </a:lnTo>
                <a:lnTo>
                  <a:pt x="2777" y="380"/>
                </a:lnTo>
                <a:lnTo>
                  <a:pt x="2791" y="376"/>
                </a:lnTo>
                <a:lnTo>
                  <a:pt x="2795" y="378"/>
                </a:lnTo>
                <a:lnTo>
                  <a:pt x="2799" y="378"/>
                </a:lnTo>
                <a:lnTo>
                  <a:pt x="2802" y="380"/>
                </a:lnTo>
                <a:lnTo>
                  <a:pt x="2808" y="380"/>
                </a:lnTo>
                <a:lnTo>
                  <a:pt x="2806" y="405"/>
                </a:lnTo>
                <a:lnTo>
                  <a:pt x="2800" y="425"/>
                </a:lnTo>
                <a:lnTo>
                  <a:pt x="2795" y="445"/>
                </a:lnTo>
                <a:lnTo>
                  <a:pt x="2788" y="469"/>
                </a:lnTo>
                <a:lnTo>
                  <a:pt x="2799" y="473"/>
                </a:lnTo>
                <a:lnTo>
                  <a:pt x="2806" y="478"/>
                </a:lnTo>
                <a:lnTo>
                  <a:pt x="2811" y="485"/>
                </a:lnTo>
                <a:lnTo>
                  <a:pt x="2811" y="500"/>
                </a:lnTo>
                <a:lnTo>
                  <a:pt x="2809" y="511"/>
                </a:lnTo>
                <a:lnTo>
                  <a:pt x="2809" y="522"/>
                </a:lnTo>
                <a:lnTo>
                  <a:pt x="2811" y="536"/>
                </a:lnTo>
                <a:lnTo>
                  <a:pt x="2833" y="534"/>
                </a:lnTo>
                <a:lnTo>
                  <a:pt x="2851" y="536"/>
                </a:lnTo>
                <a:lnTo>
                  <a:pt x="2868" y="540"/>
                </a:lnTo>
                <a:lnTo>
                  <a:pt x="2884" y="547"/>
                </a:lnTo>
                <a:lnTo>
                  <a:pt x="2888" y="564"/>
                </a:lnTo>
                <a:lnTo>
                  <a:pt x="2902" y="573"/>
                </a:lnTo>
                <a:lnTo>
                  <a:pt x="2917" y="574"/>
                </a:lnTo>
                <a:lnTo>
                  <a:pt x="2937" y="573"/>
                </a:lnTo>
                <a:lnTo>
                  <a:pt x="2939" y="584"/>
                </a:lnTo>
                <a:lnTo>
                  <a:pt x="2944" y="596"/>
                </a:lnTo>
                <a:lnTo>
                  <a:pt x="2951" y="604"/>
                </a:lnTo>
                <a:lnTo>
                  <a:pt x="2964" y="605"/>
                </a:lnTo>
                <a:lnTo>
                  <a:pt x="2975" y="613"/>
                </a:lnTo>
                <a:lnTo>
                  <a:pt x="2984" y="624"/>
                </a:lnTo>
                <a:lnTo>
                  <a:pt x="2988" y="629"/>
                </a:lnTo>
                <a:lnTo>
                  <a:pt x="2989" y="634"/>
                </a:lnTo>
                <a:lnTo>
                  <a:pt x="2991" y="642"/>
                </a:lnTo>
                <a:lnTo>
                  <a:pt x="2993" y="647"/>
                </a:lnTo>
                <a:lnTo>
                  <a:pt x="2997" y="653"/>
                </a:lnTo>
                <a:lnTo>
                  <a:pt x="3013" y="642"/>
                </a:lnTo>
                <a:lnTo>
                  <a:pt x="3035" y="634"/>
                </a:lnTo>
                <a:lnTo>
                  <a:pt x="3059" y="629"/>
                </a:lnTo>
                <a:lnTo>
                  <a:pt x="3080" y="624"/>
                </a:lnTo>
                <a:lnTo>
                  <a:pt x="3093" y="638"/>
                </a:lnTo>
                <a:lnTo>
                  <a:pt x="3113" y="651"/>
                </a:lnTo>
                <a:lnTo>
                  <a:pt x="3137" y="660"/>
                </a:lnTo>
                <a:lnTo>
                  <a:pt x="3160" y="664"/>
                </a:lnTo>
                <a:lnTo>
                  <a:pt x="3173" y="653"/>
                </a:lnTo>
                <a:lnTo>
                  <a:pt x="3186" y="645"/>
                </a:lnTo>
                <a:lnTo>
                  <a:pt x="3202" y="642"/>
                </a:lnTo>
                <a:lnTo>
                  <a:pt x="3224" y="640"/>
                </a:lnTo>
                <a:lnTo>
                  <a:pt x="3233" y="649"/>
                </a:lnTo>
                <a:lnTo>
                  <a:pt x="3240" y="653"/>
                </a:lnTo>
                <a:lnTo>
                  <a:pt x="3244" y="653"/>
                </a:lnTo>
                <a:lnTo>
                  <a:pt x="3249" y="651"/>
                </a:lnTo>
                <a:lnTo>
                  <a:pt x="3255" y="647"/>
                </a:lnTo>
                <a:lnTo>
                  <a:pt x="3262" y="647"/>
                </a:lnTo>
                <a:lnTo>
                  <a:pt x="3271" y="647"/>
                </a:lnTo>
                <a:lnTo>
                  <a:pt x="3277" y="651"/>
                </a:lnTo>
                <a:lnTo>
                  <a:pt x="3282" y="654"/>
                </a:lnTo>
                <a:lnTo>
                  <a:pt x="3289" y="658"/>
                </a:lnTo>
                <a:lnTo>
                  <a:pt x="3297" y="660"/>
                </a:lnTo>
                <a:lnTo>
                  <a:pt x="3308" y="685"/>
                </a:lnTo>
                <a:lnTo>
                  <a:pt x="3324" y="709"/>
                </a:lnTo>
                <a:lnTo>
                  <a:pt x="3342" y="731"/>
                </a:lnTo>
                <a:lnTo>
                  <a:pt x="3357" y="753"/>
                </a:lnTo>
                <a:lnTo>
                  <a:pt x="3364" y="776"/>
                </a:lnTo>
                <a:lnTo>
                  <a:pt x="3397" y="776"/>
                </a:lnTo>
                <a:lnTo>
                  <a:pt x="3397" y="753"/>
                </a:lnTo>
                <a:lnTo>
                  <a:pt x="3404" y="753"/>
                </a:lnTo>
                <a:lnTo>
                  <a:pt x="3415" y="749"/>
                </a:lnTo>
                <a:lnTo>
                  <a:pt x="3428" y="749"/>
                </a:lnTo>
                <a:lnTo>
                  <a:pt x="3439" y="754"/>
                </a:lnTo>
                <a:lnTo>
                  <a:pt x="3448" y="760"/>
                </a:lnTo>
                <a:lnTo>
                  <a:pt x="3451" y="765"/>
                </a:lnTo>
                <a:lnTo>
                  <a:pt x="3455" y="771"/>
                </a:lnTo>
                <a:lnTo>
                  <a:pt x="3457" y="778"/>
                </a:lnTo>
                <a:lnTo>
                  <a:pt x="3460" y="784"/>
                </a:lnTo>
                <a:lnTo>
                  <a:pt x="3477" y="780"/>
                </a:lnTo>
                <a:lnTo>
                  <a:pt x="3493" y="782"/>
                </a:lnTo>
                <a:lnTo>
                  <a:pt x="3509" y="784"/>
                </a:lnTo>
                <a:lnTo>
                  <a:pt x="3531" y="784"/>
                </a:lnTo>
                <a:lnTo>
                  <a:pt x="3546" y="767"/>
                </a:lnTo>
                <a:lnTo>
                  <a:pt x="3560" y="753"/>
                </a:lnTo>
                <a:lnTo>
                  <a:pt x="3591" y="756"/>
                </a:lnTo>
                <a:lnTo>
                  <a:pt x="3591" y="767"/>
                </a:lnTo>
                <a:lnTo>
                  <a:pt x="3606" y="776"/>
                </a:lnTo>
                <a:lnTo>
                  <a:pt x="3622" y="785"/>
                </a:lnTo>
                <a:lnTo>
                  <a:pt x="3637" y="796"/>
                </a:lnTo>
                <a:lnTo>
                  <a:pt x="3648" y="809"/>
                </a:lnTo>
                <a:lnTo>
                  <a:pt x="3673" y="800"/>
                </a:lnTo>
                <a:lnTo>
                  <a:pt x="3697" y="796"/>
                </a:lnTo>
                <a:lnTo>
                  <a:pt x="3717" y="800"/>
                </a:lnTo>
                <a:lnTo>
                  <a:pt x="3739" y="805"/>
                </a:lnTo>
                <a:lnTo>
                  <a:pt x="3759" y="811"/>
                </a:lnTo>
                <a:lnTo>
                  <a:pt x="3782" y="816"/>
                </a:lnTo>
                <a:lnTo>
                  <a:pt x="3808" y="820"/>
                </a:lnTo>
                <a:lnTo>
                  <a:pt x="3806" y="842"/>
                </a:lnTo>
                <a:lnTo>
                  <a:pt x="3802" y="865"/>
                </a:lnTo>
                <a:lnTo>
                  <a:pt x="3797" y="887"/>
                </a:lnTo>
                <a:lnTo>
                  <a:pt x="3788" y="904"/>
                </a:lnTo>
                <a:lnTo>
                  <a:pt x="3779" y="911"/>
                </a:lnTo>
                <a:lnTo>
                  <a:pt x="3766" y="916"/>
                </a:lnTo>
                <a:lnTo>
                  <a:pt x="3757" y="924"/>
                </a:lnTo>
                <a:lnTo>
                  <a:pt x="3751" y="953"/>
                </a:lnTo>
                <a:lnTo>
                  <a:pt x="3724" y="973"/>
                </a:lnTo>
                <a:lnTo>
                  <a:pt x="3719" y="985"/>
                </a:lnTo>
                <a:lnTo>
                  <a:pt x="3719" y="996"/>
                </a:lnTo>
                <a:lnTo>
                  <a:pt x="3722" y="1009"/>
                </a:lnTo>
                <a:lnTo>
                  <a:pt x="3722" y="1022"/>
                </a:lnTo>
                <a:lnTo>
                  <a:pt x="3720" y="1036"/>
                </a:lnTo>
                <a:lnTo>
                  <a:pt x="3719" y="1038"/>
                </a:lnTo>
                <a:lnTo>
                  <a:pt x="3717" y="1044"/>
                </a:lnTo>
                <a:lnTo>
                  <a:pt x="3713" y="1047"/>
                </a:lnTo>
                <a:lnTo>
                  <a:pt x="3711" y="1053"/>
                </a:lnTo>
                <a:lnTo>
                  <a:pt x="3708" y="1056"/>
                </a:lnTo>
                <a:lnTo>
                  <a:pt x="3706" y="1062"/>
                </a:lnTo>
                <a:lnTo>
                  <a:pt x="3704" y="1064"/>
                </a:lnTo>
                <a:lnTo>
                  <a:pt x="3708" y="1116"/>
                </a:lnTo>
                <a:lnTo>
                  <a:pt x="3697" y="1138"/>
                </a:lnTo>
                <a:lnTo>
                  <a:pt x="3686" y="1158"/>
                </a:lnTo>
                <a:lnTo>
                  <a:pt x="3675" y="1180"/>
                </a:lnTo>
                <a:lnTo>
                  <a:pt x="3666" y="1205"/>
                </a:lnTo>
                <a:lnTo>
                  <a:pt x="3660" y="1233"/>
                </a:lnTo>
                <a:lnTo>
                  <a:pt x="3669" y="1244"/>
                </a:lnTo>
                <a:lnTo>
                  <a:pt x="3677" y="1256"/>
                </a:lnTo>
                <a:lnTo>
                  <a:pt x="3680" y="1273"/>
                </a:lnTo>
                <a:lnTo>
                  <a:pt x="3675" y="1280"/>
                </a:lnTo>
                <a:lnTo>
                  <a:pt x="3669" y="1298"/>
                </a:lnTo>
                <a:lnTo>
                  <a:pt x="3662" y="1320"/>
                </a:lnTo>
                <a:lnTo>
                  <a:pt x="3657" y="1344"/>
                </a:lnTo>
                <a:lnTo>
                  <a:pt x="3653" y="1369"/>
                </a:lnTo>
                <a:lnTo>
                  <a:pt x="3653" y="1389"/>
                </a:lnTo>
                <a:lnTo>
                  <a:pt x="3657" y="1404"/>
                </a:lnTo>
                <a:lnTo>
                  <a:pt x="3662" y="1413"/>
                </a:lnTo>
                <a:lnTo>
                  <a:pt x="3668" y="1418"/>
                </a:lnTo>
                <a:lnTo>
                  <a:pt x="3673" y="1424"/>
                </a:lnTo>
                <a:lnTo>
                  <a:pt x="3677" y="1431"/>
                </a:lnTo>
                <a:lnTo>
                  <a:pt x="3680" y="1444"/>
                </a:lnTo>
                <a:lnTo>
                  <a:pt x="3668" y="1444"/>
                </a:lnTo>
                <a:lnTo>
                  <a:pt x="3664" y="1453"/>
                </a:lnTo>
                <a:lnTo>
                  <a:pt x="3657" y="1467"/>
                </a:lnTo>
                <a:lnTo>
                  <a:pt x="3657" y="1489"/>
                </a:lnTo>
                <a:lnTo>
                  <a:pt x="3637" y="1489"/>
                </a:lnTo>
                <a:lnTo>
                  <a:pt x="3637" y="1513"/>
                </a:lnTo>
                <a:lnTo>
                  <a:pt x="3628" y="1513"/>
                </a:lnTo>
                <a:lnTo>
                  <a:pt x="3613" y="1520"/>
                </a:lnTo>
                <a:lnTo>
                  <a:pt x="3597" y="1522"/>
                </a:lnTo>
                <a:lnTo>
                  <a:pt x="3579" y="1522"/>
                </a:lnTo>
                <a:lnTo>
                  <a:pt x="3560" y="1520"/>
                </a:lnTo>
                <a:lnTo>
                  <a:pt x="3557" y="1496"/>
                </a:lnTo>
                <a:lnTo>
                  <a:pt x="3542" y="1496"/>
                </a:lnTo>
                <a:lnTo>
                  <a:pt x="3528" y="1496"/>
                </a:lnTo>
                <a:lnTo>
                  <a:pt x="3515" y="1498"/>
                </a:lnTo>
                <a:lnTo>
                  <a:pt x="3508" y="1500"/>
                </a:lnTo>
                <a:lnTo>
                  <a:pt x="3506" y="1504"/>
                </a:lnTo>
                <a:lnTo>
                  <a:pt x="3508" y="1509"/>
                </a:lnTo>
                <a:lnTo>
                  <a:pt x="3508" y="1513"/>
                </a:lnTo>
                <a:lnTo>
                  <a:pt x="3509" y="1516"/>
                </a:lnTo>
                <a:lnTo>
                  <a:pt x="3509" y="1520"/>
                </a:lnTo>
                <a:lnTo>
                  <a:pt x="3508" y="1524"/>
                </a:lnTo>
                <a:lnTo>
                  <a:pt x="3491" y="1527"/>
                </a:lnTo>
                <a:lnTo>
                  <a:pt x="3486" y="1538"/>
                </a:lnTo>
                <a:lnTo>
                  <a:pt x="3480" y="1551"/>
                </a:lnTo>
                <a:lnTo>
                  <a:pt x="3477" y="1560"/>
                </a:lnTo>
                <a:lnTo>
                  <a:pt x="3491" y="1560"/>
                </a:lnTo>
                <a:lnTo>
                  <a:pt x="3502" y="1554"/>
                </a:lnTo>
                <a:lnTo>
                  <a:pt x="3513" y="1554"/>
                </a:lnTo>
                <a:lnTo>
                  <a:pt x="3528" y="1556"/>
                </a:lnTo>
                <a:lnTo>
                  <a:pt x="3524" y="1569"/>
                </a:lnTo>
                <a:lnTo>
                  <a:pt x="3517" y="1576"/>
                </a:lnTo>
                <a:lnTo>
                  <a:pt x="3509" y="1584"/>
                </a:lnTo>
                <a:lnTo>
                  <a:pt x="3504" y="1593"/>
                </a:lnTo>
                <a:lnTo>
                  <a:pt x="3504" y="1616"/>
                </a:lnTo>
                <a:lnTo>
                  <a:pt x="3480" y="1636"/>
                </a:lnTo>
                <a:lnTo>
                  <a:pt x="3475" y="1647"/>
                </a:lnTo>
                <a:lnTo>
                  <a:pt x="3469" y="1658"/>
                </a:lnTo>
                <a:lnTo>
                  <a:pt x="3464" y="1667"/>
                </a:lnTo>
                <a:lnTo>
                  <a:pt x="3459" y="1673"/>
                </a:lnTo>
                <a:lnTo>
                  <a:pt x="3453" y="1678"/>
                </a:lnTo>
                <a:lnTo>
                  <a:pt x="3446" y="1682"/>
                </a:lnTo>
                <a:lnTo>
                  <a:pt x="3440" y="1687"/>
                </a:lnTo>
                <a:lnTo>
                  <a:pt x="3437" y="1693"/>
                </a:lnTo>
                <a:lnTo>
                  <a:pt x="3437" y="1716"/>
                </a:lnTo>
                <a:lnTo>
                  <a:pt x="3424" y="1731"/>
                </a:lnTo>
                <a:lnTo>
                  <a:pt x="3404" y="1744"/>
                </a:lnTo>
                <a:lnTo>
                  <a:pt x="3384" y="1756"/>
                </a:lnTo>
                <a:lnTo>
                  <a:pt x="3368" y="1767"/>
                </a:lnTo>
                <a:lnTo>
                  <a:pt x="3373" y="1807"/>
                </a:lnTo>
                <a:lnTo>
                  <a:pt x="3371" y="1849"/>
                </a:lnTo>
                <a:lnTo>
                  <a:pt x="3349" y="1860"/>
                </a:lnTo>
                <a:lnTo>
                  <a:pt x="3328" y="1882"/>
                </a:lnTo>
                <a:lnTo>
                  <a:pt x="3308" y="1907"/>
                </a:lnTo>
                <a:lnTo>
                  <a:pt x="3291" y="1936"/>
                </a:lnTo>
                <a:lnTo>
                  <a:pt x="3280" y="1967"/>
                </a:lnTo>
                <a:lnTo>
                  <a:pt x="3277" y="1996"/>
                </a:lnTo>
                <a:lnTo>
                  <a:pt x="3297" y="2000"/>
                </a:lnTo>
                <a:lnTo>
                  <a:pt x="3300" y="2014"/>
                </a:lnTo>
                <a:lnTo>
                  <a:pt x="3300" y="2029"/>
                </a:lnTo>
                <a:lnTo>
                  <a:pt x="3299" y="2042"/>
                </a:lnTo>
                <a:lnTo>
                  <a:pt x="3295" y="2058"/>
                </a:lnTo>
                <a:lnTo>
                  <a:pt x="3291" y="2076"/>
                </a:lnTo>
                <a:lnTo>
                  <a:pt x="3279" y="2080"/>
                </a:lnTo>
                <a:lnTo>
                  <a:pt x="3268" y="2085"/>
                </a:lnTo>
                <a:lnTo>
                  <a:pt x="3257" y="2093"/>
                </a:lnTo>
                <a:lnTo>
                  <a:pt x="3259" y="2096"/>
                </a:lnTo>
                <a:lnTo>
                  <a:pt x="3260" y="2100"/>
                </a:lnTo>
                <a:lnTo>
                  <a:pt x="3262" y="2105"/>
                </a:lnTo>
                <a:lnTo>
                  <a:pt x="3262" y="2109"/>
                </a:lnTo>
                <a:lnTo>
                  <a:pt x="3264" y="2116"/>
                </a:lnTo>
                <a:lnTo>
                  <a:pt x="3304" y="2113"/>
                </a:lnTo>
                <a:lnTo>
                  <a:pt x="3315" y="2100"/>
                </a:lnTo>
                <a:lnTo>
                  <a:pt x="3328" y="2087"/>
                </a:lnTo>
                <a:lnTo>
                  <a:pt x="3340" y="2074"/>
                </a:lnTo>
                <a:lnTo>
                  <a:pt x="3348" y="2060"/>
                </a:lnTo>
                <a:lnTo>
                  <a:pt x="3331" y="2060"/>
                </a:lnTo>
                <a:lnTo>
                  <a:pt x="3329" y="2047"/>
                </a:lnTo>
                <a:lnTo>
                  <a:pt x="3328" y="2034"/>
                </a:lnTo>
                <a:lnTo>
                  <a:pt x="3331" y="2024"/>
                </a:lnTo>
                <a:lnTo>
                  <a:pt x="3342" y="2005"/>
                </a:lnTo>
                <a:lnTo>
                  <a:pt x="3360" y="1991"/>
                </a:lnTo>
                <a:lnTo>
                  <a:pt x="3384" y="1978"/>
                </a:lnTo>
                <a:lnTo>
                  <a:pt x="3411" y="1971"/>
                </a:lnTo>
                <a:lnTo>
                  <a:pt x="3442" y="1965"/>
                </a:lnTo>
                <a:lnTo>
                  <a:pt x="3471" y="1964"/>
                </a:lnTo>
                <a:lnTo>
                  <a:pt x="3477" y="1965"/>
                </a:lnTo>
                <a:lnTo>
                  <a:pt x="3482" y="1967"/>
                </a:lnTo>
                <a:lnTo>
                  <a:pt x="3489" y="1969"/>
                </a:lnTo>
                <a:lnTo>
                  <a:pt x="3495" y="1971"/>
                </a:lnTo>
                <a:lnTo>
                  <a:pt x="3500" y="1973"/>
                </a:lnTo>
                <a:lnTo>
                  <a:pt x="3500" y="1982"/>
                </a:lnTo>
                <a:lnTo>
                  <a:pt x="3500" y="1994"/>
                </a:lnTo>
                <a:lnTo>
                  <a:pt x="3500" y="2004"/>
                </a:lnTo>
                <a:lnTo>
                  <a:pt x="3500" y="2009"/>
                </a:lnTo>
                <a:lnTo>
                  <a:pt x="3506" y="2016"/>
                </a:lnTo>
                <a:lnTo>
                  <a:pt x="3511" y="2024"/>
                </a:lnTo>
                <a:lnTo>
                  <a:pt x="3517" y="2031"/>
                </a:lnTo>
                <a:lnTo>
                  <a:pt x="3519" y="2040"/>
                </a:lnTo>
                <a:lnTo>
                  <a:pt x="3520" y="2056"/>
                </a:lnTo>
                <a:lnTo>
                  <a:pt x="3511" y="2069"/>
                </a:lnTo>
                <a:lnTo>
                  <a:pt x="3509" y="2084"/>
                </a:lnTo>
                <a:lnTo>
                  <a:pt x="3511" y="2100"/>
                </a:lnTo>
                <a:lnTo>
                  <a:pt x="3537" y="2100"/>
                </a:lnTo>
                <a:lnTo>
                  <a:pt x="3537" y="2107"/>
                </a:lnTo>
                <a:lnTo>
                  <a:pt x="3539" y="2113"/>
                </a:lnTo>
                <a:lnTo>
                  <a:pt x="3539" y="2118"/>
                </a:lnTo>
                <a:lnTo>
                  <a:pt x="3540" y="2125"/>
                </a:lnTo>
                <a:lnTo>
                  <a:pt x="3540" y="2133"/>
                </a:lnTo>
                <a:lnTo>
                  <a:pt x="3560" y="2133"/>
                </a:lnTo>
                <a:lnTo>
                  <a:pt x="3569" y="2144"/>
                </a:lnTo>
                <a:lnTo>
                  <a:pt x="3577" y="2153"/>
                </a:lnTo>
                <a:lnTo>
                  <a:pt x="3584" y="2162"/>
                </a:lnTo>
                <a:lnTo>
                  <a:pt x="3589" y="2174"/>
                </a:lnTo>
                <a:lnTo>
                  <a:pt x="3591" y="2193"/>
                </a:lnTo>
                <a:lnTo>
                  <a:pt x="3586" y="2204"/>
                </a:lnTo>
                <a:lnTo>
                  <a:pt x="3580" y="2214"/>
                </a:lnTo>
                <a:lnTo>
                  <a:pt x="3571" y="2224"/>
                </a:lnTo>
                <a:lnTo>
                  <a:pt x="3559" y="2231"/>
                </a:lnTo>
                <a:lnTo>
                  <a:pt x="3548" y="2234"/>
                </a:lnTo>
                <a:lnTo>
                  <a:pt x="3539" y="2236"/>
                </a:lnTo>
                <a:lnTo>
                  <a:pt x="3533" y="2242"/>
                </a:lnTo>
                <a:lnTo>
                  <a:pt x="3529" y="2253"/>
                </a:lnTo>
                <a:lnTo>
                  <a:pt x="3528" y="2273"/>
                </a:lnTo>
                <a:lnTo>
                  <a:pt x="3529" y="2274"/>
                </a:lnTo>
                <a:lnTo>
                  <a:pt x="3531" y="2278"/>
                </a:lnTo>
                <a:lnTo>
                  <a:pt x="3531" y="2282"/>
                </a:lnTo>
                <a:lnTo>
                  <a:pt x="3531" y="2289"/>
                </a:lnTo>
                <a:lnTo>
                  <a:pt x="3546" y="2293"/>
                </a:lnTo>
                <a:lnTo>
                  <a:pt x="3559" y="2298"/>
                </a:lnTo>
                <a:lnTo>
                  <a:pt x="3571" y="2305"/>
                </a:lnTo>
                <a:lnTo>
                  <a:pt x="3580" y="2318"/>
                </a:lnTo>
                <a:lnTo>
                  <a:pt x="3584" y="2333"/>
                </a:lnTo>
                <a:lnTo>
                  <a:pt x="3588" y="2342"/>
                </a:lnTo>
                <a:lnTo>
                  <a:pt x="3591" y="2354"/>
                </a:lnTo>
                <a:lnTo>
                  <a:pt x="3591" y="2367"/>
                </a:lnTo>
                <a:lnTo>
                  <a:pt x="3609" y="2376"/>
                </a:lnTo>
                <a:lnTo>
                  <a:pt x="3628" y="2391"/>
                </a:lnTo>
                <a:lnTo>
                  <a:pt x="3642" y="2409"/>
                </a:lnTo>
                <a:lnTo>
                  <a:pt x="3648" y="2429"/>
                </a:lnTo>
                <a:lnTo>
                  <a:pt x="3640" y="2447"/>
                </a:lnTo>
                <a:lnTo>
                  <a:pt x="3639" y="2467"/>
                </a:lnTo>
                <a:lnTo>
                  <a:pt x="3640" y="2493"/>
                </a:lnTo>
                <a:lnTo>
                  <a:pt x="3624" y="2498"/>
                </a:lnTo>
                <a:lnTo>
                  <a:pt x="3608" y="2505"/>
                </a:lnTo>
                <a:lnTo>
                  <a:pt x="3595" y="2516"/>
                </a:lnTo>
                <a:lnTo>
                  <a:pt x="3588" y="2533"/>
                </a:lnTo>
                <a:lnTo>
                  <a:pt x="3568" y="2533"/>
                </a:lnTo>
                <a:lnTo>
                  <a:pt x="3568" y="2549"/>
                </a:lnTo>
                <a:lnTo>
                  <a:pt x="3548" y="2547"/>
                </a:lnTo>
                <a:lnTo>
                  <a:pt x="3535" y="2549"/>
                </a:lnTo>
                <a:lnTo>
                  <a:pt x="3526" y="2549"/>
                </a:lnTo>
                <a:lnTo>
                  <a:pt x="3517" y="2551"/>
                </a:lnTo>
                <a:lnTo>
                  <a:pt x="3506" y="2553"/>
                </a:lnTo>
                <a:lnTo>
                  <a:pt x="3488" y="2556"/>
                </a:lnTo>
                <a:lnTo>
                  <a:pt x="3493" y="2573"/>
                </a:lnTo>
                <a:lnTo>
                  <a:pt x="3500" y="2584"/>
                </a:lnTo>
                <a:lnTo>
                  <a:pt x="3509" y="2591"/>
                </a:lnTo>
                <a:lnTo>
                  <a:pt x="3517" y="2598"/>
                </a:lnTo>
                <a:lnTo>
                  <a:pt x="3524" y="2605"/>
                </a:lnTo>
                <a:lnTo>
                  <a:pt x="3528" y="2620"/>
                </a:lnTo>
                <a:lnTo>
                  <a:pt x="3531" y="2625"/>
                </a:lnTo>
                <a:lnTo>
                  <a:pt x="3533" y="2631"/>
                </a:lnTo>
                <a:lnTo>
                  <a:pt x="3535" y="2638"/>
                </a:lnTo>
                <a:lnTo>
                  <a:pt x="3537" y="2644"/>
                </a:lnTo>
                <a:lnTo>
                  <a:pt x="3548" y="2653"/>
                </a:lnTo>
                <a:lnTo>
                  <a:pt x="3560" y="2660"/>
                </a:lnTo>
                <a:lnTo>
                  <a:pt x="3573" y="2665"/>
                </a:lnTo>
                <a:lnTo>
                  <a:pt x="3591" y="2667"/>
                </a:lnTo>
                <a:lnTo>
                  <a:pt x="3599" y="2667"/>
                </a:lnTo>
                <a:lnTo>
                  <a:pt x="3613" y="2667"/>
                </a:lnTo>
                <a:lnTo>
                  <a:pt x="3628" y="2667"/>
                </a:lnTo>
                <a:lnTo>
                  <a:pt x="3629" y="2687"/>
                </a:lnTo>
                <a:lnTo>
                  <a:pt x="3635" y="2702"/>
                </a:lnTo>
                <a:lnTo>
                  <a:pt x="3640" y="2714"/>
                </a:lnTo>
                <a:lnTo>
                  <a:pt x="3644" y="2729"/>
                </a:lnTo>
                <a:lnTo>
                  <a:pt x="3648" y="2744"/>
                </a:lnTo>
                <a:lnTo>
                  <a:pt x="3624" y="2744"/>
                </a:lnTo>
                <a:lnTo>
                  <a:pt x="3615" y="2764"/>
                </a:lnTo>
                <a:lnTo>
                  <a:pt x="3606" y="2787"/>
                </a:lnTo>
                <a:lnTo>
                  <a:pt x="3600" y="2807"/>
                </a:lnTo>
                <a:lnTo>
                  <a:pt x="3588" y="2807"/>
                </a:lnTo>
                <a:lnTo>
                  <a:pt x="3591" y="2833"/>
                </a:lnTo>
                <a:lnTo>
                  <a:pt x="3604" y="2833"/>
                </a:lnTo>
                <a:lnTo>
                  <a:pt x="3608" y="2847"/>
                </a:lnTo>
                <a:lnTo>
                  <a:pt x="3608" y="2858"/>
                </a:lnTo>
                <a:lnTo>
                  <a:pt x="3606" y="2869"/>
                </a:lnTo>
                <a:lnTo>
                  <a:pt x="3600" y="2884"/>
                </a:lnTo>
                <a:lnTo>
                  <a:pt x="3613" y="2893"/>
                </a:lnTo>
                <a:lnTo>
                  <a:pt x="3626" y="2907"/>
                </a:lnTo>
                <a:lnTo>
                  <a:pt x="3637" y="2922"/>
                </a:lnTo>
                <a:lnTo>
                  <a:pt x="3644" y="2936"/>
                </a:lnTo>
                <a:lnTo>
                  <a:pt x="3675" y="2940"/>
                </a:lnTo>
                <a:lnTo>
                  <a:pt x="3700" y="2949"/>
                </a:lnTo>
                <a:lnTo>
                  <a:pt x="3726" y="2960"/>
                </a:lnTo>
                <a:lnTo>
                  <a:pt x="3749" y="2971"/>
                </a:lnTo>
                <a:lnTo>
                  <a:pt x="3777" y="2980"/>
                </a:lnTo>
                <a:lnTo>
                  <a:pt x="3791" y="2969"/>
                </a:lnTo>
                <a:lnTo>
                  <a:pt x="3813" y="2958"/>
                </a:lnTo>
                <a:lnTo>
                  <a:pt x="3837" y="2951"/>
                </a:lnTo>
                <a:lnTo>
                  <a:pt x="3860" y="2947"/>
                </a:lnTo>
                <a:lnTo>
                  <a:pt x="3864" y="2964"/>
                </a:lnTo>
                <a:lnTo>
                  <a:pt x="3869" y="2974"/>
                </a:lnTo>
                <a:lnTo>
                  <a:pt x="3873" y="2987"/>
                </a:lnTo>
                <a:lnTo>
                  <a:pt x="3877" y="3004"/>
                </a:lnTo>
                <a:lnTo>
                  <a:pt x="3871" y="3007"/>
                </a:lnTo>
                <a:lnTo>
                  <a:pt x="3869" y="3011"/>
                </a:lnTo>
                <a:lnTo>
                  <a:pt x="3868" y="3013"/>
                </a:lnTo>
                <a:lnTo>
                  <a:pt x="3868" y="3016"/>
                </a:lnTo>
                <a:lnTo>
                  <a:pt x="3868" y="3018"/>
                </a:lnTo>
                <a:lnTo>
                  <a:pt x="3868" y="3022"/>
                </a:lnTo>
                <a:lnTo>
                  <a:pt x="3866" y="3027"/>
                </a:lnTo>
                <a:lnTo>
                  <a:pt x="3864" y="3033"/>
                </a:lnTo>
                <a:lnTo>
                  <a:pt x="3855" y="3045"/>
                </a:lnTo>
                <a:lnTo>
                  <a:pt x="3842" y="3056"/>
                </a:lnTo>
                <a:lnTo>
                  <a:pt x="3831" y="3067"/>
                </a:lnTo>
                <a:lnTo>
                  <a:pt x="3822" y="3080"/>
                </a:lnTo>
                <a:lnTo>
                  <a:pt x="3817" y="3100"/>
                </a:lnTo>
                <a:lnTo>
                  <a:pt x="3819" y="3104"/>
                </a:lnTo>
                <a:lnTo>
                  <a:pt x="3822" y="3107"/>
                </a:lnTo>
                <a:lnTo>
                  <a:pt x="3822" y="3111"/>
                </a:lnTo>
                <a:lnTo>
                  <a:pt x="3824" y="3116"/>
                </a:lnTo>
                <a:lnTo>
                  <a:pt x="3824" y="3124"/>
                </a:lnTo>
                <a:lnTo>
                  <a:pt x="3820" y="3127"/>
                </a:lnTo>
                <a:lnTo>
                  <a:pt x="3819" y="3131"/>
                </a:lnTo>
                <a:lnTo>
                  <a:pt x="3819" y="3134"/>
                </a:lnTo>
                <a:lnTo>
                  <a:pt x="3817" y="3136"/>
                </a:lnTo>
                <a:lnTo>
                  <a:pt x="3791" y="3136"/>
                </a:lnTo>
                <a:lnTo>
                  <a:pt x="3788" y="3140"/>
                </a:lnTo>
                <a:lnTo>
                  <a:pt x="3784" y="3144"/>
                </a:lnTo>
                <a:lnTo>
                  <a:pt x="3782" y="3151"/>
                </a:lnTo>
                <a:lnTo>
                  <a:pt x="3779" y="3156"/>
                </a:lnTo>
                <a:lnTo>
                  <a:pt x="3775" y="3160"/>
                </a:lnTo>
                <a:lnTo>
                  <a:pt x="3771" y="3164"/>
                </a:lnTo>
                <a:lnTo>
                  <a:pt x="3744" y="3164"/>
                </a:lnTo>
                <a:lnTo>
                  <a:pt x="3731" y="3184"/>
                </a:lnTo>
                <a:lnTo>
                  <a:pt x="3728" y="3185"/>
                </a:lnTo>
                <a:lnTo>
                  <a:pt x="3724" y="3187"/>
                </a:lnTo>
                <a:lnTo>
                  <a:pt x="3719" y="3189"/>
                </a:lnTo>
                <a:lnTo>
                  <a:pt x="3715" y="3191"/>
                </a:lnTo>
                <a:lnTo>
                  <a:pt x="3711" y="3193"/>
                </a:lnTo>
                <a:lnTo>
                  <a:pt x="3711" y="3224"/>
                </a:lnTo>
                <a:lnTo>
                  <a:pt x="3708" y="3224"/>
                </a:lnTo>
                <a:lnTo>
                  <a:pt x="3695" y="3231"/>
                </a:lnTo>
                <a:lnTo>
                  <a:pt x="3680" y="3234"/>
                </a:lnTo>
                <a:lnTo>
                  <a:pt x="3666" y="3240"/>
                </a:lnTo>
                <a:lnTo>
                  <a:pt x="3657" y="3249"/>
                </a:lnTo>
                <a:lnTo>
                  <a:pt x="3651" y="3260"/>
                </a:lnTo>
                <a:lnTo>
                  <a:pt x="3648" y="3271"/>
                </a:lnTo>
                <a:lnTo>
                  <a:pt x="3642" y="3282"/>
                </a:lnTo>
                <a:lnTo>
                  <a:pt x="3637" y="3293"/>
                </a:lnTo>
                <a:lnTo>
                  <a:pt x="3628" y="3296"/>
                </a:lnTo>
                <a:lnTo>
                  <a:pt x="3617" y="3298"/>
                </a:lnTo>
                <a:lnTo>
                  <a:pt x="3606" y="3298"/>
                </a:lnTo>
                <a:lnTo>
                  <a:pt x="3597" y="3300"/>
                </a:lnTo>
                <a:lnTo>
                  <a:pt x="3591" y="3304"/>
                </a:lnTo>
                <a:lnTo>
                  <a:pt x="3586" y="3314"/>
                </a:lnTo>
                <a:lnTo>
                  <a:pt x="3584" y="3324"/>
                </a:lnTo>
                <a:lnTo>
                  <a:pt x="3580" y="3336"/>
                </a:lnTo>
                <a:lnTo>
                  <a:pt x="3569" y="3347"/>
                </a:lnTo>
                <a:lnTo>
                  <a:pt x="3557" y="3356"/>
                </a:lnTo>
                <a:lnTo>
                  <a:pt x="3544" y="3364"/>
                </a:lnTo>
                <a:lnTo>
                  <a:pt x="3577" y="3360"/>
                </a:lnTo>
                <a:lnTo>
                  <a:pt x="3577" y="3396"/>
                </a:lnTo>
                <a:lnTo>
                  <a:pt x="3569" y="3402"/>
                </a:lnTo>
                <a:lnTo>
                  <a:pt x="3564" y="3407"/>
                </a:lnTo>
                <a:lnTo>
                  <a:pt x="3557" y="3411"/>
                </a:lnTo>
                <a:lnTo>
                  <a:pt x="3544" y="3413"/>
                </a:lnTo>
                <a:lnTo>
                  <a:pt x="3537" y="3411"/>
                </a:lnTo>
                <a:lnTo>
                  <a:pt x="3522" y="3414"/>
                </a:lnTo>
                <a:lnTo>
                  <a:pt x="3506" y="3420"/>
                </a:lnTo>
                <a:lnTo>
                  <a:pt x="3489" y="3427"/>
                </a:lnTo>
                <a:lnTo>
                  <a:pt x="3480" y="3436"/>
                </a:lnTo>
                <a:lnTo>
                  <a:pt x="3479" y="3438"/>
                </a:lnTo>
                <a:lnTo>
                  <a:pt x="3479" y="3442"/>
                </a:lnTo>
                <a:lnTo>
                  <a:pt x="3479" y="3445"/>
                </a:lnTo>
                <a:lnTo>
                  <a:pt x="3480" y="3449"/>
                </a:lnTo>
                <a:lnTo>
                  <a:pt x="3480" y="3456"/>
                </a:lnTo>
                <a:lnTo>
                  <a:pt x="3466" y="3453"/>
                </a:lnTo>
                <a:lnTo>
                  <a:pt x="3455" y="3447"/>
                </a:lnTo>
                <a:lnTo>
                  <a:pt x="3444" y="3444"/>
                </a:lnTo>
                <a:lnTo>
                  <a:pt x="3428" y="3440"/>
                </a:lnTo>
                <a:lnTo>
                  <a:pt x="3424" y="3445"/>
                </a:lnTo>
                <a:lnTo>
                  <a:pt x="3422" y="3449"/>
                </a:lnTo>
                <a:lnTo>
                  <a:pt x="3419" y="3453"/>
                </a:lnTo>
                <a:lnTo>
                  <a:pt x="3417" y="3456"/>
                </a:lnTo>
                <a:lnTo>
                  <a:pt x="3413" y="3462"/>
                </a:lnTo>
                <a:lnTo>
                  <a:pt x="3411" y="3469"/>
                </a:lnTo>
                <a:lnTo>
                  <a:pt x="3413" y="3469"/>
                </a:lnTo>
                <a:lnTo>
                  <a:pt x="3415" y="3469"/>
                </a:lnTo>
                <a:lnTo>
                  <a:pt x="3415" y="3471"/>
                </a:lnTo>
                <a:lnTo>
                  <a:pt x="3417" y="3471"/>
                </a:lnTo>
                <a:lnTo>
                  <a:pt x="3417" y="3473"/>
                </a:lnTo>
                <a:lnTo>
                  <a:pt x="3417" y="3476"/>
                </a:lnTo>
                <a:lnTo>
                  <a:pt x="3411" y="3476"/>
                </a:lnTo>
                <a:lnTo>
                  <a:pt x="3409" y="3478"/>
                </a:lnTo>
                <a:lnTo>
                  <a:pt x="3406" y="3478"/>
                </a:lnTo>
                <a:lnTo>
                  <a:pt x="3402" y="3480"/>
                </a:lnTo>
                <a:lnTo>
                  <a:pt x="3397" y="3480"/>
                </a:lnTo>
                <a:lnTo>
                  <a:pt x="3397" y="3460"/>
                </a:lnTo>
                <a:lnTo>
                  <a:pt x="3328" y="3453"/>
                </a:lnTo>
                <a:lnTo>
                  <a:pt x="3328" y="3460"/>
                </a:lnTo>
                <a:lnTo>
                  <a:pt x="3329" y="3462"/>
                </a:lnTo>
                <a:lnTo>
                  <a:pt x="3329" y="3464"/>
                </a:lnTo>
                <a:lnTo>
                  <a:pt x="3331" y="3465"/>
                </a:lnTo>
                <a:lnTo>
                  <a:pt x="3331" y="3469"/>
                </a:lnTo>
                <a:lnTo>
                  <a:pt x="3331" y="3473"/>
                </a:lnTo>
                <a:lnTo>
                  <a:pt x="3324" y="3476"/>
                </a:lnTo>
                <a:lnTo>
                  <a:pt x="3311" y="3482"/>
                </a:lnTo>
                <a:lnTo>
                  <a:pt x="3291" y="3484"/>
                </a:lnTo>
                <a:lnTo>
                  <a:pt x="3288" y="3473"/>
                </a:lnTo>
                <a:lnTo>
                  <a:pt x="3282" y="3462"/>
                </a:lnTo>
                <a:lnTo>
                  <a:pt x="3277" y="3453"/>
                </a:lnTo>
                <a:lnTo>
                  <a:pt x="3255" y="3442"/>
                </a:lnTo>
                <a:lnTo>
                  <a:pt x="3229" y="3434"/>
                </a:lnTo>
                <a:lnTo>
                  <a:pt x="3200" y="3433"/>
                </a:lnTo>
                <a:lnTo>
                  <a:pt x="3169" y="3431"/>
                </a:lnTo>
                <a:lnTo>
                  <a:pt x="3140" y="3433"/>
                </a:lnTo>
                <a:lnTo>
                  <a:pt x="3142" y="3413"/>
                </a:lnTo>
                <a:lnTo>
                  <a:pt x="3140" y="3396"/>
                </a:lnTo>
                <a:lnTo>
                  <a:pt x="3131" y="3380"/>
                </a:lnTo>
                <a:lnTo>
                  <a:pt x="3128" y="3378"/>
                </a:lnTo>
                <a:lnTo>
                  <a:pt x="3124" y="3376"/>
                </a:lnTo>
                <a:lnTo>
                  <a:pt x="3119" y="3376"/>
                </a:lnTo>
                <a:lnTo>
                  <a:pt x="3111" y="3376"/>
                </a:lnTo>
                <a:lnTo>
                  <a:pt x="3099" y="3384"/>
                </a:lnTo>
                <a:lnTo>
                  <a:pt x="3084" y="3385"/>
                </a:lnTo>
                <a:lnTo>
                  <a:pt x="3066" y="3387"/>
                </a:lnTo>
                <a:lnTo>
                  <a:pt x="3049" y="3385"/>
                </a:lnTo>
                <a:lnTo>
                  <a:pt x="3031" y="3384"/>
                </a:lnTo>
                <a:lnTo>
                  <a:pt x="3028" y="3369"/>
                </a:lnTo>
                <a:lnTo>
                  <a:pt x="3019" y="3360"/>
                </a:lnTo>
                <a:lnTo>
                  <a:pt x="3004" y="3356"/>
                </a:lnTo>
                <a:lnTo>
                  <a:pt x="2984" y="3356"/>
                </a:lnTo>
                <a:lnTo>
                  <a:pt x="2975" y="3373"/>
                </a:lnTo>
                <a:lnTo>
                  <a:pt x="2962" y="3380"/>
                </a:lnTo>
                <a:lnTo>
                  <a:pt x="2946" y="3385"/>
                </a:lnTo>
                <a:lnTo>
                  <a:pt x="2926" y="3385"/>
                </a:lnTo>
                <a:lnTo>
                  <a:pt x="2900" y="3384"/>
                </a:lnTo>
                <a:lnTo>
                  <a:pt x="2899" y="3384"/>
                </a:lnTo>
                <a:lnTo>
                  <a:pt x="2897" y="3382"/>
                </a:lnTo>
                <a:lnTo>
                  <a:pt x="2895" y="3382"/>
                </a:lnTo>
                <a:lnTo>
                  <a:pt x="2891" y="3382"/>
                </a:lnTo>
                <a:lnTo>
                  <a:pt x="2888" y="3380"/>
                </a:lnTo>
                <a:lnTo>
                  <a:pt x="2888" y="3373"/>
                </a:lnTo>
                <a:lnTo>
                  <a:pt x="2889" y="3367"/>
                </a:lnTo>
                <a:lnTo>
                  <a:pt x="2889" y="3362"/>
                </a:lnTo>
                <a:lnTo>
                  <a:pt x="2891" y="3358"/>
                </a:lnTo>
                <a:lnTo>
                  <a:pt x="2891" y="3353"/>
                </a:lnTo>
                <a:lnTo>
                  <a:pt x="2888" y="3353"/>
                </a:lnTo>
                <a:lnTo>
                  <a:pt x="2888" y="3347"/>
                </a:lnTo>
                <a:lnTo>
                  <a:pt x="2760" y="3340"/>
                </a:lnTo>
                <a:lnTo>
                  <a:pt x="2753" y="3324"/>
                </a:lnTo>
                <a:lnTo>
                  <a:pt x="2746" y="3311"/>
                </a:lnTo>
                <a:lnTo>
                  <a:pt x="2735" y="3302"/>
                </a:lnTo>
                <a:lnTo>
                  <a:pt x="2717" y="3296"/>
                </a:lnTo>
                <a:lnTo>
                  <a:pt x="2713" y="3298"/>
                </a:lnTo>
                <a:lnTo>
                  <a:pt x="2708" y="3300"/>
                </a:lnTo>
                <a:lnTo>
                  <a:pt x="2704" y="3300"/>
                </a:lnTo>
                <a:lnTo>
                  <a:pt x="2699" y="3302"/>
                </a:lnTo>
                <a:lnTo>
                  <a:pt x="2697" y="3304"/>
                </a:lnTo>
                <a:lnTo>
                  <a:pt x="2695" y="3307"/>
                </a:lnTo>
                <a:lnTo>
                  <a:pt x="2693" y="3311"/>
                </a:lnTo>
                <a:lnTo>
                  <a:pt x="2693" y="3314"/>
                </a:lnTo>
                <a:lnTo>
                  <a:pt x="2691" y="3318"/>
                </a:lnTo>
                <a:lnTo>
                  <a:pt x="2689" y="3322"/>
                </a:lnTo>
                <a:lnTo>
                  <a:pt x="2688" y="3324"/>
                </a:lnTo>
                <a:lnTo>
                  <a:pt x="2675" y="3331"/>
                </a:lnTo>
                <a:lnTo>
                  <a:pt x="2660" y="3334"/>
                </a:lnTo>
                <a:lnTo>
                  <a:pt x="2648" y="3340"/>
                </a:lnTo>
                <a:lnTo>
                  <a:pt x="2631" y="3373"/>
                </a:lnTo>
                <a:lnTo>
                  <a:pt x="2622" y="3376"/>
                </a:lnTo>
                <a:lnTo>
                  <a:pt x="2609" y="3376"/>
                </a:lnTo>
                <a:lnTo>
                  <a:pt x="2600" y="3380"/>
                </a:lnTo>
                <a:lnTo>
                  <a:pt x="2597" y="3384"/>
                </a:lnTo>
                <a:lnTo>
                  <a:pt x="2595" y="3387"/>
                </a:lnTo>
                <a:lnTo>
                  <a:pt x="2595" y="3389"/>
                </a:lnTo>
                <a:lnTo>
                  <a:pt x="2593" y="3393"/>
                </a:lnTo>
                <a:lnTo>
                  <a:pt x="2593" y="3394"/>
                </a:lnTo>
                <a:lnTo>
                  <a:pt x="2589" y="3396"/>
                </a:lnTo>
                <a:lnTo>
                  <a:pt x="2586" y="3398"/>
                </a:lnTo>
                <a:lnTo>
                  <a:pt x="2580" y="3400"/>
                </a:lnTo>
                <a:lnTo>
                  <a:pt x="2577" y="3420"/>
                </a:lnTo>
                <a:lnTo>
                  <a:pt x="2548" y="3429"/>
                </a:lnTo>
                <a:lnTo>
                  <a:pt x="2520" y="3442"/>
                </a:lnTo>
                <a:lnTo>
                  <a:pt x="2495" y="3460"/>
                </a:lnTo>
                <a:lnTo>
                  <a:pt x="2475" y="3482"/>
                </a:lnTo>
                <a:lnTo>
                  <a:pt x="2457" y="3509"/>
                </a:lnTo>
                <a:lnTo>
                  <a:pt x="2446" y="3540"/>
                </a:lnTo>
                <a:lnTo>
                  <a:pt x="2440" y="3576"/>
                </a:lnTo>
                <a:lnTo>
                  <a:pt x="2424" y="3576"/>
                </a:lnTo>
                <a:lnTo>
                  <a:pt x="2424" y="3580"/>
                </a:lnTo>
                <a:lnTo>
                  <a:pt x="2429" y="3585"/>
                </a:lnTo>
                <a:lnTo>
                  <a:pt x="2431" y="3593"/>
                </a:lnTo>
                <a:lnTo>
                  <a:pt x="2435" y="3598"/>
                </a:lnTo>
                <a:lnTo>
                  <a:pt x="2437" y="3609"/>
                </a:lnTo>
                <a:lnTo>
                  <a:pt x="2424" y="3609"/>
                </a:lnTo>
                <a:lnTo>
                  <a:pt x="2420" y="3618"/>
                </a:lnTo>
                <a:lnTo>
                  <a:pt x="2417" y="3629"/>
                </a:lnTo>
                <a:lnTo>
                  <a:pt x="2413" y="3636"/>
                </a:lnTo>
                <a:lnTo>
                  <a:pt x="2411" y="3640"/>
                </a:lnTo>
                <a:lnTo>
                  <a:pt x="2422" y="3649"/>
                </a:lnTo>
                <a:lnTo>
                  <a:pt x="2428" y="3656"/>
                </a:lnTo>
                <a:lnTo>
                  <a:pt x="2433" y="3662"/>
                </a:lnTo>
                <a:lnTo>
                  <a:pt x="2435" y="3671"/>
                </a:lnTo>
                <a:lnTo>
                  <a:pt x="2437" y="3684"/>
                </a:lnTo>
                <a:lnTo>
                  <a:pt x="2437" y="3704"/>
                </a:lnTo>
                <a:lnTo>
                  <a:pt x="2431" y="3705"/>
                </a:lnTo>
                <a:lnTo>
                  <a:pt x="2429" y="3705"/>
                </a:lnTo>
                <a:lnTo>
                  <a:pt x="2428" y="3705"/>
                </a:lnTo>
                <a:lnTo>
                  <a:pt x="2426" y="3707"/>
                </a:lnTo>
                <a:lnTo>
                  <a:pt x="2424" y="3707"/>
                </a:lnTo>
                <a:lnTo>
                  <a:pt x="2433" y="3720"/>
                </a:lnTo>
                <a:lnTo>
                  <a:pt x="2437" y="3733"/>
                </a:lnTo>
                <a:lnTo>
                  <a:pt x="2439" y="3747"/>
                </a:lnTo>
                <a:lnTo>
                  <a:pt x="2444" y="3764"/>
                </a:lnTo>
                <a:lnTo>
                  <a:pt x="2451" y="3773"/>
                </a:lnTo>
                <a:lnTo>
                  <a:pt x="2459" y="3778"/>
                </a:lnTo>
                <a:lnTo>
                  <a:pt x="2466" y="3784"/>
                </a:lnTo>
                <a:lnTo>
                  <a:pt x="2471" y="3791"/>
                </a:lnTo>
                <a:lnTo>
                  <a:pt x="2477" y="3800"/>
                </a:lnTo>
                <a:lnTo>
                  <a:pt x="2480" y="3816"/>
                </a:lnTo>
                <a:lnTo>
                  <a:pt x="2471" y="3818"/>
                </a:lnTo>
                <a:lnTo>
                  <a:pt x="2462" y="3820"/>
                </a:lnTo>
                <a:lnTo>
                  <a:pt x="2451" y="3820"/>
                </a:lnTo>
                <a:lnTo>
                  <a:pt x="2442" y="3822"/>
                </a:lnTo>
                <a:lnTo>
                  <a:pt x="2433" y="3818"/>
                </a:lnTo>
                <a:lnTo>
                  <a:pt x="2424" y="3813"/>
                </a:lnTo>
                <a:lnTo>
                  <a:pt x="2415" y="3807"/>
                </a:lnTo>
                <a:lnTo>
                  <a:pt x="2404" y="3805"/>
                </a:lnTo>
                <a:lnTo>
                  <a:pt x="2391" y="3809"/>
                </a:lnTo>
                <a:lnTo>
                  <a:pt x="2391" y="3816"/>
                </a:lnTo>
                <a:lnTo>
                  <a:pt x="2375" y="3822"/>
                </a:lnTo>
                <a:lnTo>
                  <a:pt x="2355" y="3827"/>
                </a:lnTo>
                <a:lnTo>
                  <a:pt x="2333" y="3834"/>
                </a:lnTo>
                <a:lnTo>
                  <a:pt x="2315" y="3842"/>
                </a:lnTo>
                <a:lnTo>
                  <a:pt x="2304" y="3853"/>
                </a:lnTo>
                <a:lnTo>
                  <a:pt x="2302" y="3854"/>
                </a:lnTo>
                <a:lnTo>
                  <a:pt x="2300" y="3858"/>
                </a:lnTo>
                <a:lnTo>
                  <a:pt x="2300" y="3862"/>
                </a:lnTo>
                <a:lnTo>
                  <a:pt x="2300" y="3869"/>
                </a:lnTo>
                <a:lnTo>
                  <a:pt x="2284" y="3871"/>
                </a:lnTo>
                <a:lnTo>
                  <a:pt x="2266" y="3873"/>
                </a:lnTo>
                <a:lnTo>
                  <a:pt x="2251" y="3876"/>
                </a:lnTo>
                <a:lnTo>
                  <a:pt x="2240" y="3876"/>
                </a:lnTo>
                <a:lnTo>
                  <a:pt x="2237" y="3874"/>
                </a:lnTo>
                <a:lnTo>
                  <a:pt x="2233" y="3871"/>
                </a:lnTo>
                <a:lnTo>
                  <a:pt x="2231" y="3867"/>
                </a:lnTo>
                <a:lnTo>
                  <a:pt x="2229" y="3862"/>
                </a:lnTo>
                <a:lnTo>
                  <a:pt x="2228" y="3858"/>
                </a:lnTo>
                <a:lnTo>
                  <a:pt x="2224" y="3856"/>
                </a:lnTo>
                <a:lnTo>
                  <a:pt x="2202" y="3845"/>
                </a:lnTo>
                <a:lnTo>
                  <a:pt x="2180" y="3840"/>
                </a:lnTo>
                <a:lnTo>
                  <a:pt x="2155" y="3840"/>
                </a:lnTo>
                <a:lnTo>
                  <a:pt x="2128" y="3840"/>
                </a:lnTo>
                <a:lnTo>
                  <a:pt x="2120" y="3853"/>
                </a:lnTo>
                <a:lnTo>
                  <a:pt x="2111" y="3862"/>
                </a:lnTo>
                <a:lnTo>
                  <a:pt x="2097" y="3867"/>
                </a:lnTo>
                <a:lnTo>
                  <a:pt x="2077" y="3869"/>
                </a:lnTo>
                <a:lnTo>
                  <a:pt x="2071" y="3860"/>
                </a:lnTo>
                <a:lnTo>
                  <a:pt x="2064" y="3853"/>
                </a:lnTo>
                <a:lnTo>
                  <a:pt x="2064" y="3838"/>
                </a:lnTo>
                <a:lnTo>
                  <a:pt x="2064" y="3829"/>
                </a:lnTo>
                <a:lnTo>
                  <a:pt x="2066" y="3820"/>
                </a:lnTo>
                <a:lnTo>
                  <a:pt x="2068" y="3809"/>
                </a:lnTo>
                <a:lnTo>
                  <a:pt x="2064" y="3809"/>
                </a:lnTo>
                <a:lnTo>
                  <a:pt x="2064" y="3804"/>
                </a:lnTo>
                <a:lnTo>
                  <a:pt x="2060" y="3804"/>
                </a:lnTo>
                <a:lnTo>
                  <a:pt x="2060" y="3809"/>
                </a:lnTo>
                <a:lnTo>
                  <a:pt x="2059" y="3813"/>
                </a:lnTo>
                <a:lnTo>
                  <a:pt x="2057" y="3816"/>
                </a:lnTo>
                <a:lnTo>
                  <a:pt x="2057" y="3822"/>
                </a:lnTo>
                <a:lnTo>
                  <a:pt x="2057" y="3829"/>
                </a:lnTo>
                <a:lnTo>
                  <a:pt x="2035" y="3825"/>
                </a:lnTo>
                <a:lnTo>
                  <a:pt x="2020" y="3818"/>
                </a:lnTo>
                <a:lnTo>
                  <a:pt x="2004" y="3811"/>
                </a:lnTo>
                <a:lnTo>
                  <a:pt x="1984" y="3804"/>
                </a:lnTo>
                <a:lnTo>
                  <a:pt x="1984" y="3793"/>
                </a:lnTo>
                <a:lnTo>
                  <a:pt x="1988" y="3787"/>
                </a:lnTo>
                <a:lnTo>
                  <a:pt x="1991" y="3780"/>
                </a:lnTo>
                <a:lnTo>
                  <a:pt x="1991" y="3774"/>
                </a:lnTo>
                <a:lnTo>
                  <a:pt x="1993" y="3769"/>
                </a:lnTo>
                <a:lnTo>
                  <a:pt x="1991" y="3764"/>
                </a:lnTo>
                <a:lnTo>
                  <a:pt x="1988" y="3753"/>
                </a:lnTo>
                <a:lnTo>
                  <a:pt x="1979" y="3749"/>
                </a:lnTo>
                <a:lnTo>
                  <a:pt x="1968" y="3747"/>
                </a:lnTo>
                <a:lnTo>
                  <a:pt x="1951" y="3749"/>
                </a:lnTo>
                <a:lnTo>
                  <a:pt x="1940" y="3738"/>
                </a:lnTo>
                <a:lnTo>
                  <a:pt x="1926" y="3734"/>
                </a:lnTo>
                <a:lnTo>
                  <a:pt x="1908" y="3736"/>
                </a:lnTo>
                <a:lnTo>
                  <a:pt x="1906" y="3742"/>
                </a:lnTo>
                <a:lnTo>
                  <a:pt x="1904" y="3745"/>
                </a:lnTo>
                <a:lnTo>
                  <a:pt x="1902" y="3749"/>
                </a:lnTo>
                <a:lnTo>
                  <a:pt x="1899" y="3753"/>
                </a:lnTo>
                <a:lnTo>
                  <a:pt x="1897" y="3756"/>
                </a:lnTo>
                <a:lnTo>
                  <a:pt x="1893" y="3754"/>
                </a:lnTo>
                <a:lnTo>
                  <a:pt x="1891" y="3754"/>
                </a:lnTo>
                <a:lnTo>
                  <a:pt x="1891" y="3754"/>
                </a:lnTo>
                <a:lnTo>
                  <a:pt x="1889" y="3753"/>
                </a:lnTo>
                <a:lnTo>
                  <a:pt x="1888" y="3753"/>
                </a:lnTo>
                <a:lnTo>
                  <a:pt x="1879" y="3738"/>
                </a:lnTo>
                <a:lnTo>
                  <a:pt x="1871" y="3727"/>
                </a:lnTo>
                <a:lnTo>
                  <a:pt x="1864" y="3716"/>
                </a:lnTo>
                <a:lnTo>
                  <a:pt x="1853" y="3709"/>
                </a:lnTo>
                <a:lnTo>
                  <a:pt x="1839" y="3705"/>
                </a:lnTo>
                <a:lnTo>
                  <a:pt x="1817" y="3704"/>
                </a:lnTo>
                <a:lnTo>
                  <a:pt x="1811" y="3707"/>
                </a:lnTo>
                <a:lnTo>
                  <a:pt x="1804" y="3707"/>
                </a:lnTo>
                <a:lnTo>
                  <a:pt x="1797" y="3709"/>
                </a:lnTo>
                <a:lnTo>
                  <a:pt x="1788" y="3707"/>
                </a:lnTo>
                <a:lnTo>
                  <a:pt x="1780" y="3693"/>
                </a:lnTo>
                <a:lnTo>
                  <a:pt x="1771" y="3684"/>
                </a:lnTo>
                <a:lnTo>
                  <a:pt x="1755" y="3680"/>
                </a:lnTo>
                <a:lnTo>
                  <a:pt x="1731" y="3680"/>
                </a:lnTo>
                <a:lnTo>
                  <a:pt x="1713" y="3671"/>
                </a:lnTo>
                <a:lnTo>
                  <a:pt x="1688" y="3664"/>
                </a:lnTo>
                <a:lnTo>
                  <a:pt x="1662" y="3658"/>
                </a:lnTo>
                <a:lnTo>
                  <a:pt x="1637" y="3656"/>
                </a:lnTo>
                <a:lnTo>
                  <a:pt x="1635" y="3662"/>
                </a:lnTo>
                <a:lnTo>
                  <a:pt x="1633" y="3667"/>
                </a:lnTo>
                <a:lnTo>
                  <a:pt x="1633" y="3673"/>
                </a:lnTo>
                <a:lnTo>
                  <a:pt x="1631" y="3680"/>
                </a:lnTo>
                <a:lnTo>
                  <a:pt x="1629" y="3693"/>
                </a:lnTo>
                <a:lnTo>
                  <a:pt x="1633" y="3705"/>
                </a:lnTo>
                <a:lnTo>
                  <a:pt x="1637" y="3724"/>
                </a:lnTo>
                <a:lnTo>
                  <a:pt x="1602" y="3725"/>
                </a:lnTo>
                <a:lnTo>
                  <a:pt x="1575" y="3727"/>
                </a:lnTo>
                <a:lnTo>
                  <a:pt x="1551" y="3724"/>
                </a:lnTo>
                <a:lnTo>
                  <a:pt x="1528" y="3716"/>
                </a:lnTo>
                <a:lnTo>
                  <a:pt x="1526" y="3722"/>
                </a:lnTo>
                <a:lnTo>
                  <a:pt x="1522" y="3725"/>
                </a:lnTo>
                <a:lnTo>
                  <a:pt x="1519" y="3729"/>
                </a:lnTo>
                <a:lnTo>
                  <a:pt x="1515" y="3731"/>
                </a:lnTo>
                <a:lnTo>
                  <a:pt x="1508" y="3731"/>
                </a:lnTo>
                <a:lnTo>
                  <a:pt x="1500" y="3733"/>
                </a:lnTo>
                <a:lnTo>
                  <a:pt x="1495" y="3725"/>
                </a:lnTo>
                <a:lnTo>
                  <a:pt x="1491" y="3720"/>
                </a:lnTo>
                <a:lnTo>
                  <a:pt x="1486" y="3716"/>
                </a:lnTo>
                <a:lnTo>
                  <a:pt x="1482" y="3713"/>
                </a:lnTo>
                <a:lnTo>
                  <a:pt x="1477" y="3707"/>
                </a:lnTo>
                <a:lnTo>
                  <a:pt x="1451" y="3718"/>
                </a:lnTo>
                <a:lnTo>
                  <a:pt x="1424" y="3722"/>
                </a:lnTo>
                <a:lnTo>
                  <a:pt x="1391" y="3724"/>
                </a:lnTo>
                <a:lnTo>
                  <a:pt x="1382" y="3714"/>
                </a:lnTo>
                <a:lnTo>
                  <a:pt x="1375" y="3705"/>
                </a:lnTo>
                <a:lnTo>
                  <a:pt x="1368" y="3696"/>
                </a:lnTo>
                <a:lnTo>
                  <a:pt x="1364" y="3680"/>
                </a:lnTo>
                <a:lnTo>
                  <a:pt x="1348" y="3678"/>
                </a:lnTo>
                <a:lnTo>
                  <a:pt x="1339" y="3674"/>
                </a:lnTo>
                <a:lnTo>
                  <a:pt x="1329" y="3669"/>
                </a:lnTo>
                <a:lnTo>
                  <a:pt x="1320" y="3664"/>
                </a:lnTo>
                <a:lnTo>
                  <a:pt x="1308" y="3660"/>
                </a:lnTo>
                <a:lnTo>
                  <a:pt x="1302" y="3665"/>
                </a:lnTo>
                <a:lnTo>
                  <a:pt x="1293" y="3671"/>
                </a:lnTo>
                <a:lnTo>
                  <a:pt x="1282" y="3676"/>
                </a:lnTo>
                <a:lnTo>
                  <a:pt x="1269" y="3678"/>
                </a:lnTo>
                <a:lnTo>
                  <a:pt x="1260" y="3676"/>
                </a:lnTo>
                <a:lnTo>
                  <a:pt x="1251" y="3669"/>
                </a:lnTo>
                <a:lnTo>
                  <a:pt x="1249" y="3673"/>
                </a:lnTo>
                <a:lnTo>
                  <a:pt x="1248" y="3676"/>
                </a:lnTo>
                <a:lnTo>
                  <a:pt x="1248" y="3678"/>
                </a:lnTo>
                <a:lnTo>
                  <a:pt x="1246" y="3678"/>
                </a:lnTo>
                <a:lnTo>
                  <a:pt x="1242" y="3680"/>
                </a:lnTo>
                <a:lnTo>
                  <a:pt x="1239" y="3680"/>
                </a:lnTo>
                <a:lnTo>
                  <a:pt x="1231" y="3680"/>
                </a:lnTo>
                <a:lnTo>
                  <a:pt x="1197" y="3636"/>
                </a:lnTo>
                <a:lnTo>
                  <a:pt x="1193" y="3634"/>
                </a:lnTo>
                <a:lnTo>
                  <a:pt x="1189" y="3634"/>
                </a:lnTo>
                <a:lnTo>
                  <a:pt x="1186" y="3634"/>
                </a:lnTo>
                <a:lnTo>
                  <a:pt x="1182" y="3634"/>
                </a:lnTo>
                <a:lnTo>
                  <a:pt x="1180" y="3633"/>
                </a:lnTo>
                <a:lnTo>
                  <a:pt x="1175" y="3622"/>
                </a:lnTo>
                <a:lnTo>
                  <a:pt x="1173" y="3614"/>
                </a:lnTo>
                <a:lnTo>
                  <a:pt x="1173" y="3609"/>
                </a:lnTo>
                <a:lnTo>
                  <a:pt x="1168" y="3604"/>
                </a:lnTo>
                <a:lnTo>
                  <a:pt x="1157" y="3600"/>
                </a:lnTo>
                <a:lnTo>
                  <a:pt x="1142" y="3604"/>
                </a:lnTo>
                <a:lnTo>
                  <a:pt x="1124" y="3602"/>
                </a:lnTo>
                <a:lnTo>
                  <a:pt x="1102" y="3594"/>
                </a:lnTo>
                <a:lnTo>
                  <a:pt x="1080" y="3585"/>
                </a:lnTo>
                <a:lnTo>
                  <a:pt x="1057" y="3576"/>
                </a:lnTo>
                <a:lnTo>
                  <a:pt x="1035" y="3565"/>
                </a:lnTo>
                <a:lnTo>
                  <a:pt x="1015" y="3558"/>
                </a:lnTo>
                <a:lnTo>
                  <a:pt x="1000" y="3553"/>
                </a:lnTo>
                <a:lnTo>
                  <a:pt x="999" y="3547"/>
                </a:lnTo>
                <a:lnTo>
                  <a:pt x="997" y="3540"/>
                </a:lnTo>
                <a:lnTo>
                  <a:pt x="995" y="3533"/>
                </a:lnTo>
                <a:lnTo>
                  <a:pt x="991" y="3529"/>
                </a:lnTo>
                <a:lnTo>
                  <a:pt x="991" y="3536"/>
                </a:lnTo>
                <a:lnTo>
                  <a:pt x="988" y="3545"/>
                </a:lnTo>
                <a:lnTo>
                  <a:pt x="984" y="3553"/>
                </a:lnTo>
                <a:lnTo>
                  <a:pt x="980" y="3558"/>
                </a:lnTo>
                <a:lnTo>
                  <a:pt x="971" y="3560"/>
                </a:lnTo>
                <a:lnTo>
                  <a:pt x="957" y="3560"/>
                </a:lnTo>
                <a:lnTo>
                  <a:pt x="955" y="3558"/>
                </a:lnTo>
                <a:lnTo>
                  <a:pt x="953" y="3558"/>
                </a:lnTo>
                <a:lnTo>
                  <a:pt x="953" y="3558"/>
                </a:lnTo>
                <a:lnTo>
                  <a:pt x="951" y="3558"/>
                </a:lnTo>
                <a:lnTo>
                  <a:pt x="948" y="3556"/>
                </a:lnTo>
                <a:lnTo>
                  <a:pt x="946" y="3551"/>
                </a:lnTo>
                <a:lnTo>
                  <a:pt x="944" y="3547"/>
                </a:lnTo>
                <a:lnTo>
                  <a:pt x="942" y="3542"/>
                </a:lnTo>
                <a:lnTo>
                  <a:pt x="940" y="3536"/>
                </a:lnTo>
                <a:lnTo>
                  <a:pt x="940" y="3529"/>
                </a:lnTo>
                <a:lnTo>
                  <a:pt x="955" y="3514"/>
                </a:lnTo>
                <a:lnTo>
                  <a:pt x="964" y="3496"/>
                </a:lnTo>
                <a:lnTo>
                  <a:pt x="968" y="3473"/>
                </a:lnTo>
                <a:lnTo>
                  <a:pt x="953" y="3462"/>
                </a:lnTo>
                <a:lnTo>
                  <a:pt x="937" y="3454"/>
                </a:lnTo>
                <a:lnTo>
                  <a:pt x="917" y="3449"/>
                </a:lnTo>
                <a:lnTo>
                  <a:pt x="917" y="3453"/>
                </a:lnTo>
                <a:lnTo>
                  <a:pt x="911" y="3453"/>
                </a:lnTo>
                <a:lnTo>
                  <a:pt x="911" y="3464"/>
                </a:lnTo>
                <a:lnTo>
                  <a:pt x="891" y="3464"/>
                </a:lnTo>
                <a:lnTo>
                  <a:pt x="891" y="3458"/>
                </a:lnTo>
                <a:lnTo>
                  <a:pt x="889" y="3453"/>
                </a:lnTo>
                <a:lnTo>
                  <a:pt x="888" y="3451"/>
                </a:lnTo>
                <a:lnTo>
                  <a:pt x="884" y="3447"/>
                </a:lnTo>
                <a:lnTo>
                  <a:pt x="880" y="3444"/>
                </a:lnTo>
                <a:lnTo>
                  <a:pt x="875" y="3442"/>
                </a:lnTo>
                <a:lnTo>
                  <a:pt x="871" y="3442"/>
                </a:lnTo>
                <a:lnTo>
                  <a:pt x="868" y="3442"/>
                </a:lnTo>
                <a:lnTo>
                  <a:pt x="862" y="3444"/>
                </a:lnTo>
                <a:lnTo>
                  <a:pt x="857" y="3444"/>
                </a:lnTo>
                <a:lnTo>
                  <a:pt x="853" y="3434"/>
                </a:lnTo>
                <a:lnTo>
                  <a:pt x="848" y="3427"/>
                </a:lnTo>
                <a:lnTo>
                  <a:pt x="844" y="3420"/>
                </a:lnTo>
                <a:lnTo>
                  <a:pt x="842" y="3411"/>
                </a:lnTo>
                <a:lnTo>
                  <a:pt x="840" y="3396"/>
                </a:lnTo>
                <a:lnTo>
                  <a:pt x="849" y="3394"/>
                </a:lnTo>
                <a:lnTo>
                  <a:pt x="864" y="3393"/>
                </a:lnTo>
                <a:lnTo>
                  <a:pt x="879" y="3391"/>
                </a:lnTo>
                <a:lnTo>
                  <a:pt x="888" y="3389"/>
                </a:lnTo>
                <a:lnTo>
                  <a:pt x="899" y="3378"/>
                </a:lnTo>
                <a:lnTo>
                  <a:pt x="906" y="3365"/>
                </a:lnTo>
                <a:lnTo>
                  <a:pt x="911" y="3353"/>
                </a:lnTo>
                <a:lnTo>
                  <a:pt x="937" y="3333"/>
                </a:lnTo>
                <a:lnTo>
                  <a:pt x="946" y="3305"/>
                </a:lnTo>
                <a:lnTo>
                  <a:pt x="951" y="3274"/>
                </a:lnTo>
                <a:lnTo>
                  <a:pt x="955" y="3244"/>
                </a:lnTo>
                <a:lnTo>
                  <a:pt x="960" y="3213"/>
                </a:lnTo>
                <a:lnTo>
                  <a:pt x="977" y="3151"/>
                </a:lnTo>
                <a:lnTo>
                  <a:pt x="995" y="3087"/>
                </a:lnTo>
                <a:lnTo>
                  <a:pt x="1011" y="3024"/>
                </a:lnTo>
                <a:lnTo>
                  <a:pt x="1015" y="3007"/>
                </a:lnTo>
                <a:lnTo>
                  <a:pt x="1019" y="2987"/>
                </a:lnTo>
                <a:lnTo>
                  <a:pt x="1022" y="2964"/>
                </a:lnTo>
                <a:lnTo>
                  <a:pt x="1024" y="2938"/>
                </a:lnTo>
                <a:lnTo>
                  <a:pt x="1029" y="2914"/>
                </a:lnTo>
                <a:lnTo>
                  <a:pt x="1035" y="2893"/>
                </a:lnTo>
                <a:lnTo>
                  <a:pt x="1042" y="2874"/>
                </a:lnTo>
                <a:lnTo>
                  <a:pt x="1051" y="2862"/>
                </a:lnTo>
                <a:lnTo>
                  <a:pt x="1064" y="2856"/>
                </a:lnTo>
                <a:lnTo>
                  <a:pt x="1075" y="2853"/>
                </a:lnTo>
                <a:lnTo>
                  <a:pt x="1088" y="2853"/>
                </a:lnTo>
                <a:lnTo>
                  <a:pt x="1100" y="2853"/>
                </a:lnTo>
                <a:lnTo>
                  <a:pt x="1104" y="2820"/>
                </a:lnTo>
                <a:lnTo>
                  <a:pt x="1086" y="2807"/>
                </a:lnTo>
                <a:lnTo>
                  <a:pt x="1071" y="2793"/>
                </a:lnTo>
                <a:lnTo>
                  <a:pt x="1068" y="2793"/>
                </a:lnTo>
                <a:lnTo>
                  <a:pt x="1066" y="2800"/>
                </a:lnTo>
                <a:lnTo>
                  <a:pt x="1064" y="2804"/>
                </a:lnTo>
                <a:lnTo>
                  <a:pt x="1062" y="2807"/>
                </a:lnTo>
                <a:lnTo>
                  <a:pt x="1059" y="2809"/>
                </a:lnTo>
                <a:lnTo>
                  <a:pt x="1053" y="2811"/>
                </a:lnTo>
                <a:lnTo>
                  <a:pt x="1044" y="2813"/>
                </a:lnTo>
                <a:lnTo>
                  <a:pt x="1046" y="2751"/>
                </a:lnTo>
                <a:lnTo>
                  <a:pt x="1055" y="2689"/>
                </a:lnTo>
                <a:lnTo>
                  <a:pt x="1068" y="2631"/>
                </a:lnTo>
                <a:lnTo>
                  <a:pt x="1080" y="2576"/>
                </a:lnTo>
                <a:lnTo>
                  <a:pt x="1080" y="2520"/>
                </a:lnTo>
                <a:lnTo>
                  <a:pt x="1086" y="2493"/>
                </a:lnTo>
                <a:lnTo>
                  <a:pt x="1091" y="2464"/>
                </a:lnTo>
                <a:lnTo>
                  <a:pt x="1097" y="2440"/>
                </a:lnTo>
                <a:lnTo>
                  <a:pt x="1100" y="2438"/>
                </a:lnTo>
                <a:lnTo>
                  <a:pt x="1102" y="2438"/>
                </a:lnTo>
                <a:lnTo>
                  <a:pt x="1106" y="2436"/>
                </a:lnTo>
                <a:lnTo>
                  <a:pt x="1111" y="2436"/>
                </a:lnTo>
                <a:lnTo>
                  <a:pt x="1113" y="2438"/>
                </a:lnTo>
                <a:lnTo>
                  <a:pt x="1113" y="2444"/>
                </a:lnTo>
                <a:lnTo>
                  <a:pt x="1113" y="2447"/>
                </a:lnTo>
                <a:lnTo>
                  <a:pt x="1113" y="2451"/>
                </a:lnTo>
                <a:lnTo>
                  <a:pt x="1111" y="2454"/>
                </a:lnTo>
                <a:lnTo>
                  <a:pt x="1111" y="2456"/>
                </a:lnTo>
                <a:lnTo>
                  <a:pt x="1122" y="2469"/>
                </a:lnTo>
                <a:lnTo>
                  <a:pt x="1139" y="2480"/>
                </a:lnTo>
                <a:lnTo>
                  <a:pt x="1157" y="2489"/>
                </a:lnTo>
                <a:lnTo>
                  <a:pt x="1173" y="2498"/>
                </a:lnTo>
                <a:lnTo>
                  <a:pt x="1184" y="2513"/>
                </a:lnTo>
                <a:lnTo>
                  <a:pt x="1191" y="2533"/>
                </a:lnTo>
                <a:lnTo>
                  <a:pt x="1197" y="2558"/>
                </a:lnTo>
                <a:lnTo>
                  <a:pt x="1200" y="2584"/>
                </a:lnTo>
                <a:lnTo>
                  <a:pt x="1204" y="2609"/>
                </a:lnTo>
                <a:lnTo>
                  <a:pt x="1209" y="2633"/>
                </a:lnTo>
                <a:lnTo>
                  <a:pt x="1217" y="2654"/>
                </a:lnTo>
                <a:lnTo>
                  <a:pt x="1228" y="2673"/>
                </a:lnTo>
                <a:lnTo>
                  <a:pt x="1244" y="2684"/>
                </a:lnTo>
                <a:lnTo>
                  <a:pt x="1249" y="2687"/>
                </a:lnTo>
                <a:lnTo>
                  <a:pt x="1255" y="2689"/>
                </a:lnTo>
                <a:lnTo>
                  <a:pt x="1260" y="2691"/>
                </a:lnTo>
                <a:lnTo>
                  <a:pt x="1268" y="2693"/>
                </a:lnTo>
                <a:lnTo>
                  <a:pt x="1268" y="2707"/>
                </a:lnTo>
                <a:lnTo>
                  <a:pt x="1268" y="2722"/>
                </a:lnTo>
                <a:lnTo>
                  <a:pt x="1271" y="2733"/>
                </a:lnTo>
                <a:lnTo>
                  <a:pt x="1277" y="2684"/>
                </a:lnTo>
                <a:lnTo>
                  <a:pt x="1262" y="2674"/>
                </a:lnTo>
                <a:lnTo>
                  <a:pt x="1251" y="2664"/>
                </a:lnTo>
                <a:lnTo>
                  <a:pt x="1240" y="2653"/>
                </a:lnTo>
                <a:lnTo>
                  <a:pt x="1240" y="2553"/>
                </a:lnTo>
                <a:lnTo>
                  <a:pt x="1224" y="2553"/>
                </a:lnTo>
                <a:lnTo>
                  <a:pt x="1215" y="2529"/>
                </a:lnTo>
                <a:lnTo>
                  <a:pt x="1208" y="2505"/>
                </a:lnTo>
                <a:lnTo>
                  <a:pt x="1197" y="2484"/>
                </a:lnTo>
                <a:lnTo>
                  <a:pt x="1188" y="2474"/>
                </a:lnTo>
                <a:lnTo>
                  <a:pt x="1173" y="2460"/>
                </a:lnTo>
                <a:lnTo>
                  <a:pt x="1153" y="2444"/>
                </a:lnTo>
                <a:lnTo>
                  <a:pt x="1129" y="2425"/>
                </a:lnTo>
                <a:lnTo>
                  <a:pt x="1108" y="2409"/>
                </a:lnTo>
                <a:lnTo>
                  <a:pt x="1086" y="2396"/>
                </a:lnTo>
                <a:lnTo>
                  <a:pt x="1066" y="2385"/>
                </a:lnTo>
                <a:lnTo>
                  <a:pt x="1051" y="2380"/>
                </a:lnTo>
                <a:lnTo>
                  <a:pt x="1057" y="2340"/>
                </a:lnTo>
                <a:lnTo>
                  <a:pt x="1068" y="2336"/>
                </a:lnTo>
                <a:lnTo>
                  <a:pt x="1080" y="2331"/>
                </a:lnTo>
                <a:lnTo>
                  <a:pt x="1088" y="2324"/>
                </a:lnTo>
                <a:lnTo>
                  <a:pt x="1084" y="2318"/>
                </a:lnTo>
                <a:lnTo>
                  <a:pt x="1082" y="2313"/>
                </a:lnTo>
                <a:lnTo>
                  <a:pt x="1082" y="2307"/>
                </a:lnTo>
                <a:lnTo>
                  <a:pt x="1084" y="2302"/>
                </a:lnTo>
                <a:lnTo>
                  <a:pt x="1088" y="2296"/>
                </a:lnTo>
                <a:lnTo>
                  <a:pt x="1091" y="2293"/>
                </a:lnTo>
                <a:lnTo>
                  <a:pt x="1095" y="2291"/>
                </a:lnTo>
                <a:lnTo>
                  <a:pt x="1097" y="2291"/>
                </a:lnTo>
                <a:lnTo>
                  <a:pt x="1100" y="2287"/>
                </a:lnTo>
                <a:lnTo>
                  <a:pt x="1102" y="2285"/>
                </a:lnTo>
                <a:lnTo>
                  <a:pt x="1104" y="2280"/>
                </a:lnTo>
                <a:lnTo>
                  <a:pt x="1097" y="2267"/>
                </a:lnTo>
                <a:lnTo>
                  <a:pt x="1099" y="2254"/>
                </a:lnTo>
                <a:lnTo>
                  <a:pt x="1102" y="2244"/>
                </a:lnTo>
                <a:lnTo>
                  <a:pt x="1108" y="2233"/>
                </a:lnTo>
                <a:lnTo>
                  <a:pt x="1099" y="2222"/>
                </a:lnTo>
                <a:lnTo>
                  <a:pt x="1091" y="2209"/>
                </a:lnTo>
                <a:lnTo>
                  <a:pt x="1084" y="2196"/>
                </a:lnTo>
                <a:lnTo>
                  <a:pt x="1075" y="2185"/>
                </a:lnTo>
                <a:lnTo>
                  <a:pt x="1060" y="2180"/>
                </a:lnTo>
                <a:lnTo>
                  <a:pt x="1064" y="2149"/>
                </a:lnTo>
                <a:lnTo>
                  <a:pt x="1069" y="2145"/>
                </a:lnTo>
                <a:lnTo>
                  <a:pt x="1077" y="2142"/>
                </a:lnTo>
                <a:lnTo>
                  <a:pt x="1080" y="2138"/>
                </a:lnTo>
                <a:lnTo>
                  <a:pt x="1086" y="2133"/>
                </a:lnTo>
                <a:lnTo>
                  <a:pt x="1089" y="2127"/>
                </a:lnTo>
                <a:lnTo>
                  <a:pt x="1091" y="2120"/>
                </a:lnTo>
                <a:lnTo>
                  <a:pt x="1091" y="2116"/>
                </a:lnTo>
                <a:lnTo>
                  <a:pt x="1089" y="2116"/>
                </a:lnTo>
                <a:lnTo>
                  <a:pt x="1089" y="2114"/>
                </a:lnTo>
                <a:lnTo>
                  <a:pt x="1089" y="2113"/>
                </a:lnTo>
                <a:lnTo>
                  <a:pt x="1088" y="2107"/>
                </a:lnTo>
                <a:lnTo>
                  <a:pt x="1068" y="2107"/>
                </a:lnTo>
                <a:lnTo>
                  <a:pt x="1066" y="2114"/>
                </a:lnTo>
                <a:lnTo>
                  <a:pt x="1062" y="2116"/>
                </a:lnTo>
                <a:lnTo>
                  <a:pt x="1060" y="2120"/>
                </a:lnTo>
                <a:lnTo>
                  <a:pt x="1057" y="2122"/>
                </a:lnTo>
                <a:lnTo>
                  <a:pt x="1051" y="2124"/>
                </a:lnTo>
                <a:lnTo>
                  <a:pt x="1044" y="2124"/>
                </a:lnTo>
                <a:lnTo>
                  <a:pt x="1037" y="2111"/>
                </a:lnTo>
                <a:lnTo>
                  <a:pt x="1024" y="2102"/>
                </a:lnTo>
                <a:lnTo>
                  <a:pt x="1009" y="2096"/>
                </a:lnTo>
                <a:lnTo>
                  <a:pt x="988" y="2096"/>
                </a:lnTo>
                <a:lnTo>
                  <a:pt x="986" y="2087"/>
                </a:lnTo>
                <a:lnTo>
                  <a:pt x="986" y="2082"/>
                </a:lnTo>
                <a:lnTo>
                  <a:pt x="982" y="2074"/>
                </a:lnTo>
                <a:lnTo>
                  <a:pt x="980" y="2069"/>
                </a:lnTo>
                <a:lnTo>
                  <a:pt x="960" y="2060"/>
                </a:lnTo>
                <a:lnTo>
                  <a:pt x="935" y="2051"/>
                </a:lnTo>
                <a:lnTo>
                  <a:pt x="911" y="2040"/>
                </a:lnTo>
                <a:lnTo>
                  <a:pt x="893" y="2025"/>
                </a:lnTo>
                <a:lnTo>
                  <a:pt x="880" y="2013"/>
                </a:lnTo>
                <a:lnTo>
                  <a:pt x="880" y="1984"/>
                </a:lnTo>
                <a:lnTo>
                  <a:pt x="873" y="1971"/>
                </a:lnTo>
                <a:lnTo>
                  <a:pt x="864" y="1954"/>
                </a:lnTo>
                <a:lnTo>
                  <a:pt x="857" y="1940"/>
                </a:lnTo>
                <a:lnTo>
                  <a:pt x="844" y="1927"/>
                </a:lnTo>
                <a:lnTo>
                  <a:pt x="829" y="1913"/>
                </a:lnTo>
                <a:lnTo>
                  <a:pt x="817" y="1900"/>
                </a:lnTo>
                <a:lnTo>
                  <a:pt x="804" y="1884"/>
                </a:lnTo>
                <a:lnTo>
                  <a:pt x="795" y="1865"/>
                </a:lnTo>
                <a:lnTo>
                  <a:pt x="791" y="1844"/>
                </a:lnTo>
                <a:lnTo>
                  <a:pt x="811" y="1824"/>
                </a:lnTo>
                <a:lnTo>
                  <a:pt x="826" y="1798"/>
                </a:lnTo>
                <a:lnTo>
                  <a:pt x="837" y="1767"/>
                </a:lnTo>
                <a:lnTo>
                  <a:pt x="828" y="1764"/>
                </a:lnTo>
                <a:lnTo>
                  <a:pt x="822" y="1758"/>
                </a:lnTo>
                <a:lnTo>
                  <a:pt x="815" y="1753"/>
                </a:lnTo>
                <a:lnTo>
                  <a:pt x="808" y="1747"/>
                </a:lnTo>
                <a:lnTo>
                  <a:pt x="795" y="1745"/>
                </a:lnTo>
                <a:lnTo>
                  <a:pt x="780" y="1744"/>
                </a:lnTo>
                <a:lnTo>
                  <a:pt x="768" y="1740"/>
                </a:lnTo>
                <a:lnTo>
                  <a:pt x="766" y="1738"/>
                </a:lnTo>
                <a:lnTo>
                  <a:pt x="766" y="1736"/>
                </a:lnTo>
                <a:lnTo>
                  <a:pt x="766" y="1734"/>
                </a:lnTo>
                <a:lnTo>
                  <a:pt x="764" y="1733"/>
                </a:lnTo>
                <a:lnTo>
                  <a:pt x="764" y="1729"/>
                </a:lnTo>
                <a:lnTo>
                  <a:pt x="771" y="1725"/>
                </a:lnTo>
                <a:lnTo>
                  <a:pt x="779" y="1724"/>
                </a:lnTo>
                <a:lnTo>
                  <a:pt x="782" y="1720"/>
                </a:lnTo>
                <a:lnTo>
                  <a:pt x="788" y="1716"/>
                </a:lnTo>
                <a:lnTo>
                  <a:pt x="786" y="1696"/>
                </a:lnTo>
                <a:lnTo>
                  <a:pt x="784" y="1673"/>
                </a:lnTo>
                <a:lnTo>
                  <a:pt x="780" y="1673"/>
                </a:lnTo>
                <a:lnTo>
                  <a:pt x="769" y="1682"/>
                </a:lnTo>
                <a:lnTo>
                  <a:pt x="757" y="1689"/>
                </a:lnTo>
                <a:lnTo>
                  <a:pt x="740" y="1693"/>
                </a:lnTo>
                <a:lnTo>
                  <a:pt x="731" y="1680"/>
                </a:lnTo>
                <a:lnTo>
                  <a:pt x="720" y="1676"/>
                </a:lnTo>
                <a:lnTo>
                  <a:pt x="700" y="1676"/>
                </a:lnTo>
                <a:lnTo>
                  <a:pt x="697" y="1662"/>
                </a:lnTo>
                <a:lnTo>
                  <a:pt x="691" y="1651"/>
                </a:lnTo>
                <a:lnTo>
                  <a:pt x="684" y="1642"/>
                </a:lnTo>
                <a:lnTo>
                  <a:pt x="679" y="1633"/>
                </a:lnTo>
                <a:lnTo>
                  <a:pt x="671" y="1620"/>
                </a:lnTo>
                <a:lnTo>
                  <a:pt x="682" y="1616"/>
                </a:lnTo>
                <a:lnTo>
                  <a:pt x="691" y="1614"/>
                </a:lnTo>
                <a:lnTo>
                  <a:pt x="704" y="1613"/>
                </a:lnTo>
                <a:lnTo>
                  <a:pt x="704" y="1616"/>
                </a:lnTo>
                <a:lnTo>
                  <a:pt x="708" y="1616"/>
                </a:lnTo>
                <a:lnTo>
                  <a:pt x="702" y="1605"/>
                </a:lnTo>
                <a:lnTo>
                  <a:pt x="697" y="1596"/>
                </a:lnTo>
                <a:lnTo>
                  <a:pt x="691" y="1584"/>
                </a:lnTo>
                <a:lnTo>
                  <a:pt x="695" y="1580"/>
                </a:lnTo>
                <a:lnTo>
                  <a:pt x="697" y="1576"/>
                </a:lnTo>
                <a:lnTo>
                  <a:pt x="700" y="1573"/>
                </a:lnTo>
                <a:lnTo>
                  <a:pt x="684" y="1573"/>
                </a:lnTo>
                <a:lnTo>
                  <a:pt x="668" y="1567"/>
                </a:lnTo>
                <a:lnTo>
                  <a:pt x="649" y="1567"/>
                </a:lnTo>
                <a:lnTo>
                  <a:pt x="631" y="1573"/>
                </a:lnTo>
                <a:lnTo>
                  <a:pt x="609" y="1578"/>
                </a:lnTo>
                <a:lnTo>
                  <a:pt x="584" y="1580"/>
                </a:lnTo>
                <a:lnTo>
                  <a:pt x="569" y="1562"/>
                </a:lnTo>
                <a:lnTo>
                  <a:pt x="549" y="1549"/>
                </a:lnTo>
                <a:lnTo>
                  <a:pt x="526" y="1542"/>
                </a:lnTo>
                <a:lnTo>
                  <a:pt x="500" y="1540"/>
                </a:lnTo>
                <a:lnTo>
                  <a:pt x="497" y="1560"/>
                </a:lnTo>
                <a:lnTo>
                  <a:pt x="480" y="1560"/>
                </a:lnTo>
                <a:lnTo>
                  <a:pt x="479" y="1544"/>
                </a:lnTo>
                <a:lnTo>
                  <a:pt x="477" y="1533"/>
                </a:lnTo>
                <a:lnTo>
                  <a:pt x="471" y="1524"/>
                </a:lnTo>
                <a:lnTo>
                  <a:pt x="468" y="1516"/>
                </a:lnTo>
                <a:lnTo>
                  <a:pt x="464" y="1504"/>
                </a:lnTo>
                <a:lnTo>
                  <a:pt x="451" y="1500"/>
                </a:lnTo>
                <a:lnTo>
                  <a:pt x="444" y="1494"/>
                </a:lnTo>
                <a:lnTo>
                  <a:pt x="439" y="1489"/>
                </a:lnTo>
                <a:lnTo>
                  <a:pt x="431" y="1484"/>
                </a:lnTo>
                <a:lnTo>
                  <a:pt x="377" y="1476"/>
                </a:lnTo>
                <a:lnTo>
                  <a:pt x="373" y="1473"/>
                </a:lnTo>
                <a:lnTo>
                  <a:pt x="371" y="1469"/>
                </a:lnTo>
                <a:lnTo>
                  <a:pt x="369" y="1464"/>
                </a:lnTo>
                <a:lnTo>
                  <a:pt x="368" y="1460"/>
                </a:lnTo>
                <a:lnTo>
                  <a:pt x="366" y="1454"/>
                </a:lnTo>
                <a:lnTo>
                  <a:pt x="364" y="1453"/>
                </a:lnTo>
                <a:lnTo>
                  <a:pt x="351" y="1447"/>
                </a:lnTo>
                <a:lnTo>
                  <a:pt x="333" y="1444"/>
                </a:lnTo>
                <a:lnTo>
                  <a:pt x="309" y="1440"/>
                </a:lnTo>
                <a:lnTo>
                  <a:pt x="289" y="1438"/>
                </a:lnTo>
                <a:lnTo>
                  <a:pt x="271" y="1436"/>
                </a:lnTo>
                <a:lnTo>
                  <a:pt x="260" y="1433"/>
                </a:lnTo>
                <a:lnTo>
                  <a:pt x="251" y="1422"/>
                </a:lnTo>
                <a:lnTo>
                  <a:pt x="244" y="1409"/>
                </a:lnTo>
                <a:lnTo>
                  <a:pt x="237" y="1400"/>
                </a:lnTo>
                <a:lnTo>
                  <a:pt x="224" y="1393"/>
                </a:lnTo>
                <a:lnTo>
                  <a:pt x="224" y="1404"/>
                </a:lnTo>
                <a:lnTo>
                  <a:pt x="184" y="1400"/>
                </a:lnTo>
                <a:lnTo>
                  <a:pt x="180" y="1407"/>
                </a:lnTo>
                <a:lnTo>
                  <a:pt x="175" y="1413"/>
                </a:lnTo>
                <a:lnTo>
                  <a:pt x="171" y="1418"/>
                </a:lnTo>
                <a:lnTo>
                  <a:pt x="166" y="1424"/>
                </a:lnTo>
                <a:lnTo>
                  <a:pt x="160" y="1429"/>
                </a:lnTo>
                <a:lnTo>
                  <a:pt x="108" y="1424"/>
                </a:lnTo>
                <a:lnTo>
                  <a:pt x="109" y="1405"/>
                </a:lnTo>
                <a:lnTo>
                  <a:pt x="106" y="1385"/>
                </a:lnTo>
                <a:lnTo>
                  <a:pt x="100" y="1365"/>
                </a:lnTo>
                <a:lnTo>
                  <a:pt x="89" y="1349"/>
                </a:lnTo>
                <a:lnTo>
                  <a:pt x="75" y="1334"/>
                </a:lnTo>
                <a:lnTo>
                  <a:pt x="57" y="1327"/>
                </a:lnTo>
                <a:lnTo>
                  <a:pt x="48" y="1329"/>
                </a:lnTo>
                <a:lnTo>
                  <a:pt x="37" y="1327"/>
                </a:lnTo>
                <a:lnTo>
                  <a:pt x="26" y="1325"/>
                </a:lnTo>
                <a:lnTo>
                  <a:pt x="17" y="1320"/>
                </a:lnTo>
                <a:lnTo>
                  <a:pt x="15" y="1316"/>
                </a:lnTo>
                <a:lnTo>
                  <a:pt x="13" y="1314"/>
                </a:lnTo>
                <a:lnTo>
                  <a:pt x="13" y="1309"/>
                </a:lnTo>
                <a:lnTo>
                  <a:pt x="11" y="1304"/>
                </a:lnTo>
                <a:lnTo>
                  <a:pt x="17" y="1304"/>
                </a:lnTo>
                <a:lnTo>
                  <a:pt x="17" y="1300"/>
                </a:lnTo>
                <a:lnTo>
                  <a:pt x="46" y="1298"/>
                </a:lnTo>
                <a:lnTo>
                  <a:pt x="73" y="1294"/>
                </a:lnTo>
                <a:lnTo>
                  <a:pt x="102" y="1291"/>
                </a:lnTo>
                <a:lnTo>
                  <a:pt x="131" y="1289"/>
                </a:lnTo>
                <a:lnTo>
                  <a:pt x="128" y="1253"/>
                </a:lnTo>
                <a:lnTo>
                  <a:pt x="117" y="1247"/>
                </a:lnTo>
                <a:lnTo>
                  <a:pt x="104" y="1240"/>
                </a:lnTo>
                <a:lnTo>
                  <a:pt x="93" y="1236"/>
                </a:lnTo>
                <a:lnTo>
                  <a:pt x="84" y="1236"/>
                </a:lnTo>
                <a:lnTo>
                  <a:pt x="79" y="1242"/>
                </a:lnTo>
                <a:lnTo>
                  <a:pt x="73" y="1247"/>
                </a:lnTo>
                <a:lnTo>
                  <a:pt x="68" y="1253"/>
                </a:lnTo>
                <a:lnTo>
                  <a:pt x="60" y="1253"/>
                </a:lnTo>
                <a:lnTo>
                  <a:pt x="60" y="1244"/>
                </a:lnTo>
                <a:lnTo>
                  <a:pt x="57" y="1233"/>
                </a:lnTo>
                <a:lnTo>
                  <a:pt x="53" y="1216"/>
                </a:lnTo>
                <a:lnTo>
                  <a:pt x="51" y="1200"/>
                </a:lnTo>
                <a:lnTo>
                  <a:pt x="60" y="1200"/>
                </a:lnTo>
                <a:lnTo>
                  <a:pt x="73" y="1198"/>
                </a:lnTo>
                <a:lnTo>
                  <a:pt x="89" y="1202"/>
                </a:lnTo>
                <a:lnTo>
                  <a:pt x="111" y="1205"/>
                </a:lnTo>
                <a:lnTo>
                  <a:pt x="133" y="1211"/>
                </a:lnTo>
                <a:lnTo>
                  <a:pt x="153" y="1211"/>
                </a:lnTo>
                <a:lnTo>
                  <a:pt x="171" y="1204"/>
                </a:lnTo>
                <a:lnTo>
                  <a:pt x="155" y="1202"/>
                </a:lnTo>
                <a:lnTo>
                  <a:pt x="137" y="1200"/>
                </a:lnTo>
                <a:lnTo>
                  <a:pt x="137" y="1193"/>
                </a:lnTo>
                <a:lnTo>
                  <a:pt x="137" y="1189"/>
                </a:lnTo>
                <a:lnTo>
                  <a:pt x="139" y="1184"/>
                </a:lnTo>
                <a:lnTo>
                  <a:pt x="140" y="1180"/>
                </a:lnTo>
                <a:lnTo>
                  <a:pt x="128" y="1180"/>
                </a:lnTo>
                <a:lnTo>
                  <a:pt x="120" y="1185"/>
                </a:lnTo>
                <a:lnTo>
                  <a:pt x="109" y="1187"/>
                </a:lnTo>
                <a:lnTo>
                  <a:pt x="97" y="1187"/>
                </a:lnTo>
                <a:lnTo>
                  <a:pt x="97" y="1173"/>
                </a:lnTo>
                <a:lnTo>
                  <a:pt x="128" y="1156"/>
                </a:lnTo>
                <a:lnTo>
                  <a:pt x="128" y="1153"/>
                </a:lnTo>
                <a:lnTo>
                  <a:pt x="111" y="1153"/>
                </a:lnTo>
                <a:lnTo>
                  <a:pt x="95" y="1167"/>
                </a:lnTo>
                <a:lnTo>
                  <a:pt x="75" y="1176"/>
                </a:lnTo>
                <a:lnTo>
                  <a:pt x="51" y="1182"/>
                </a:lnTo>
                <a:lnTo>
                  <a:pt x="28" y="1184"/>
                </a:lnTo>
                <a:lnTo>
                  <a:pt x="4" y="1184"/>
                </a:lnTo>
                <a:lnTo>
                  <a:pt x="4" y="1176"/>
                </a:lnTo>
                <a:lnTo>
                  <a:pt x="0" y="1162"/>
                </a:lnTo>
                <a:lnTo>
                  <a:pt x="0" y="1145"/>
                </a:lnTo>
                <a:lnTo>
                  <a:pt x="4" y="1125"/>
                </a:lnTo>
                <a:lnTo>
                  <a:pt x="11" y="1107"/>
                </a:lnTo>
                <a:lnTo>
                  <a:pt x="19" y="1093"/>
                </a:lnTo>
                <a:lnTo>
                  <a:pt x="28" y="1084"/>
                </a:lnTo>
                <a:lnTo>
                  <a:pt x="42" y="1078"/>
                </a:lnTo>
                <a:lnTo>
                  <a:pt x="60" y="1076"/>
                </a:lnTo>
                <a:lnTo>
                  <a:pt x="60" y="1064"/>
                </a:lnTo>
                <a:lnTo>
                  <a:pt x="84" y="1058"/>
                </a:lnTo>
                <a:lnTo>
                  <a:pt x="104" y="1051"/>
                </a:lnTo>
                <a:lnTo>
                  <a:pt x="126" y="1042"/>
                </a:lnTo>
                <a:lnTo>
                  <a:pt x="148" y="1036"/>
                </a:lnTo>
                <a:lnTo>
                  <a:pt x="149" y="1038"/>
                </a:lnTo>
                <a:lnTo>
                  <a:pt x="149" y="1038"/>
                </a:lnTo>
                <a:lnTo>
                  <a:pt x="149" y="1038"/>
                </a:lnTo>
                <a:lnTo>
                  <a:pt x="149" y="1038"/>
                </a:lnTo>
                <a:lnTo>
                  <a:pt x="151" y="1038"/>
                </a:lnTo>
                <a:lnTo>
                  <a:pt x="151" y="1040"/>
                </a:lnTo>
                <a:lnTo>
                  <a:pt x="151" y="1053"/>
                </a:lnTo>
                <a:lnTo>
                  <a:pt x="180" y="1047"/>
                </a:lnTo>
                <a:lnTo>
                  <a:pt x="180" y="1036"/>
                </a:lnTo>
                <a:lnTo>
                  <a:pt x="188" y="1036"/>
                </a:lnTo>
                <a:lnTo>
                  <a:pt x="197" y="1034"/>
                </a:lnTo>
                <a:lnTo>
                  <a:pt x="208" y="1034"/>
                </a:lnTo>
                <a:lnTo>
                  <a:pt x="217" y="1036"/>
                </a:lnTo>
                <a:lnTo>
                  <a:pt x="224" y="1036"/>
                </a:lnTo>
                <a:lnTo>
                  <a:pt x="226" y="1034"/>
                </a:lnTo>
                <a:lnTo>
                  <a:pt x="228" y="1033"/>
                </a:lnTo>
                <a:lnTo>
                  <a:pt x="229" y="1031"/>
                </a:lnTo>
                <a:lnTo>
                  <a:pt x="231" y="1029"/>
                </a:lnTo>
                <a:lnTo>
                  <a:pt x="235" y="1025"/>
                </a:lnTo>
                <a:lnTo>
                  <a:pt x="239" y="1024"/>
                </a:lnTo>
                <a:lnTo>
                  <a:pt x="244" y="1022"/>
                </a:lnTo>
                <a:lnTo>
                  <a:pt x="251" y="1020"/>
                </a:lnTo>
                <a:lnTo>
                  <a:pt x="253" y="1027"/>
                </a:lnTo>
                <a:lnTo>
                  <a:pt x="255" y="1033"/>
                </a:lnTo>
                <a:lnTo>
                  <a:pt x="257" y="1036"/>
                </a:lnTo>
                <a:lnTo>
                  <a:pt x="260" y="1040"/>
                </a:lnTo>
                <a:lnTo>
                  <a:pt x="266" y="1042"/>
                </a:lnTo>
                <a:lnTo>
                  <a:pt x="271" y="1044"/>
                </a:lnTo>
                <a:lnTo>
                  <a:pt x="273" y="1049"/>
                </a:lnTo>
                <a:lnTo>
                  <a:pt x="273" y="1053"/>
                </a:lnTo>
                <a:lnTo>
                  <a:pt x="275" y="1056"/>
                </a:lnTo>
                <a:lnTo>
                  <a:pt x="277" y="1060"/>
                </a:lnTo>
                <a:lnTo>
                  <a:pt x="284" y="1060"/>
                </a:lnTo>
                <a:lnTo>
                  <a:pt x="284" y="1051"/>
                </a:lnTo>
                <a:lnTo>
                  <a:pt x="286" y="1045"/>
                </a:lnTo>
                <a:lnTo>
                  <a:pt x="288" y="1040"/>
                </a:lnTo>
                <a:lnTo>
                  <a:pt x="291" y="1036"/>
                </a:lnTo>
                <a:lnTo>
                  <a:pt x="297" y="1033"/>
                </a:lnTo>
                <a:lnTo>
                  <a:pt x="311" y="1027"/>
                </a:lnTo>
                <a:lnTo>
                  <a:pt x="326" y="1029"/>
                </a:lnTo>
                <a:lnTo>
                  <a:pt x="340" y="1034"/>
                </a:lnTo>
                <a:lnTo>
                  <a:pt x="355" y="1040"/>
                </a:lnTo>
                <a:lnTo>
                  <a:pt x="368" y="1044"/>
                </a:lnTo>
                <a:lnTo>
                  <a:pt x="371" y="1031"/>
                </a:lnTo>
                <a:lnTo>
                  <a:pt x="373" y="1022"/>
                </a:lnTo>
                <a:lnTo>
                  <a:pt x="375" y="1011"/>
                </a:lnTo>
                <a:lnTo>
                  <a:pt x="377" y="996"/>
                </a:lnTo>
                <a:lnTo>
                  <a:pt x="386" y="987"/>
                </a:lnTo>
                <a:lnTo>
                  <a:pt x="395" y="982"/>
                </a:lnTo>
                <a:lnTo>
                  <a:pt x="408" y="976"/>
                </a:lnTo>
                <a:lnTo>
                  <a:pt x="417" y="982"/>
                </a:lnTo>
                <a:lnTo>
                  <a:pt x="426" y="987"/>
                </a:lnTo>
                <a:lnTo>
                  <a:pt x="437" y="993"/>
                </a:lnTo>
                <a:lnTo>
                  <a:pt x="448" y="984"/>
                </a:lnTo>
                <a:lnTo>
                  <a:pt x="462" y="976"/>
                </a:lnTo>
                <a:lnTo>
                  <a:pt x="480" y="971"/>
                </a:lnTo>
                <a:lnTo>
                  <a:pt x="497" y="967"/>
                </a:lnTo>
                <a:lnTo>
                  <a:pt x="497" y="973"/>
                </a:lnTo>
                <a:lnTo>
                  <a:pt x="497" y="974"/>
                </a:lnTo>
                <a:lnTo>
                  <a:pt x="499" y="976"/>
                </a:lnTo>
                <a:lnTo>
                  <a:pt x="499" y="978"/>
                </a:lnTo>
                <a:lnTo>
                  <a:pt x="500" y="980"/>
                </a:lnTo>
                <a:lnTo>
                  <a:pt x="508" y="973"/>
                </a:lnTo>
                <a:lnTo>
                  <a:pt x="517" y="969"/>
                </a:lnTo>
                <a:lnTo>
                  <a:pt x="531" y="967"/>
                </a:lnTo>
                <a:lnTo>
                  <a:pt x="531" y="993"/>
                </a:lnTo>
                <a:lnTo>
                  <a:pt x="537" y="991"/>
                </a:lnTo>
                <a:lnTo>
                  <a:pt x="540" y="989"/>
                </a:lnTo>
                <a:lnTo>
                  <a:pt x="542" y="989"/>
                </a:lnTo>
                <a:lnTo>
                  <a:pt x="544" y="989"/>
                </a:lnTo>
                <a:lnTo>
                  <a:pt x="548" y="989"/>
                </a:lnTo>
                <a:lnTo>
                  <a:pt x="549" y="993"/>
                </a:lnTo>
                <a:lnTo>
                  <a:pt x="551" y="996"/>
                </a:lnTo>
                <a:lnTo>
                  <a:pt x="549" y="1000"/>
                </a:lnTo>
                <a:lnTo>
                  <a:pt x="546" y="1004"/>
                </a:lnTo>
                <a:lnTo>
                  <a:pt x="544" y="1009"/>
                </a:lnTo>
                <a:lnTo>
                  <a:pt x="551" y="1009"/>
                </a:lnTo>
                <a:lnTo>
                  <a:pt x="557" y="1011"/>
                </a:lnTo>
                <a:lnTo>
                  <a:pt x="560" y="1011"/>
                </a:lnTo>
                <a:lnTo>
                  <a:pt x="566" y="1013"/>
                </a:lnTo>
                <a:lnTo>
                  <a:pt x="571" y="1013"/>
                </a:lnTo>
                <a:lnTo>
                  <a:pt x="571" y="1033"/>
                </a:lnTo>
                <a:lnTo>
                  <a:pt x="580" y="1038"/>
                </a:lnTo>
                <a:lnTo>
                  <a:pt x="589" y="1047"/>
                </a:lnTo>
                <a:lnTo>
                  <a:pt x="599" y="1056"/>
                </a:lnTo>
                <a:lnTo>
                  <a:pt x="604" y="1064"/>
                </a:lnTo>
                <a:lnTo>
                  <a:pt x="604" y="1089"/>
                </a:lnTo>
                <a:lnTo>
                  <a:pt x="608" y="1093"/>
                </a:lnTo>
                <a:lnTo>
                  <a:pt x="613" y="1096"/>
                </a:lnTo>
                <a:lnTo>
                  <a:pt x="617" y="1100"/>
                </a:lnTo>
                <a:lnTo>
                  <a:pt x="624" y="1104"/>
                </a:lnTo>
                <a:lnTo>
                  <a:pt x="628" y="1107"/>
                </a:lnTo>
                <a:lnTo>
                  <a:pt x="631" y="1113"/>
                </a:lnTo>
                <a:lnTo>
                  <a:pt x="628" y="1118"/>
                </a:lnTo>
                <a:lnTo>
                  <a:pt x="626" y="1124"/>
                </a:lnTo>
                <a:lnTo>
                  <a:pt x="624" y="1131"/>
                </a:lnTo>
                <a:lnTo>
                  <a:pt x="624" y="1140"/>
                </a:lnTo>
                <a:lnTo>
                  <a:pt x="631" y="1140"/>
                </a:lnTo>
                <a:lnTo>
                  <a:pt x="646" y="1122"/>
                </a:lnTo>
                <a:lnTo>
                  <a:pt x="666" y="1104"/>
                </a:lnTo>
                <a:lnTo>
                  <a:pt x="689" y="1087"/>
                </a:lnTo>
                <a:lnTo>
                  <a:pt x="713" y="1073"/>
                </a:lnTo>
                <a:lnTo>
                  <a:pt x="739" y="1062"/>
                </a:lnTo>
                <a:lnTo>
                  <a:pt x="760" y="1056"/>
                </a:lnTo>
                <a:lnTo>
                  <a:pt x="760" y="1064"/>
                </a:lnTo>
                <a:lnTo>
                  <a:pt x="762" y="1065"/>
                </a:lnTo>
                <a:lnTo>
                  <a:pt x="762" y="1067"/>
                </a:lnTo>
                <a:lnTo>
                  <a:pt x="762" y="1069"/>
                </a:lnTo>
                <a:lnTo>
                  <a:pt x="764" y="1073"/>
                </a:lnTo>
                <a:lnTo>
                  <a:pt x="764" y="1076"/>
                </a:lnTo>
                <a:lnTo>
                  <a:pt x="777" y="1076"/>
                </a:lnTo>
                <a:lnTo>
                  <a:pt x="777" y="1082"/>
                </a:lnTo>
                <a:lnTo>
                  <a:pt x="779" y="1087"/>
                </a:lnTo>
                <a:lnTo>
                  <a:pt x="780" y="1091"/>
                </a:lnTo>
                <a:lnTo>
                  <a:pt x="784" y="1093"/>
                </a:lnTo>
                <a:lnTo>
                  <a:pt x="789" y="1094"/>
                </a:lnTo>
                <a:lnTo>
                  <a:pt x="797" y="1096"/>
                </a:lnTo>
                <a:lnTo>
                  <a:pt x="797" y="1093"/>
                </a:lnTo>
                <a:lnTo>
                  <a:pt x="799" y="1091"/>
                </a:lnTo>
                <a:lnTo>
                  <a:pt x="799" y="1091"/>
                </a:lnTo>
                <a:lnTo>
                  <a:pt x="799" y="1091"/>
                </a:lnTo>
                <a:lnTo>
                  <a:pt x="799" y="1091"/>
                </a:lnTo>
                <a:lnTo>
                  <a:pt x="800" y="1089"/>
                </a:lnTo>
                <a:lnTo>
                  <a:pt x="804" y="1089"/>
                </a:lnTo>
                <a:lnTo>
                  <a:pt x="804" y="1076"/>
                </a:lnTo>
                <a:lnTo>
                  <a:pt x="809" y="1074"/>
                </a:lnTo>
                <a:lnTo>
                  <a:pt x="815" y="1074"/>
                </a:lnTo>
                <a:lnTo>
                  <a:pt x="817" y="1074"/>
                </a:lnTo>
                <a:lnTo>
                  <a:pt x="820" y="1074"/>
                </a:lnTo>
                <a:lnTo>
                  <a:pt x="824" y="1076"/>
                </a:lnTo>
                <a:lnTo>
                  <a:pt x="835" y="1089"/>
                </a:lnTo>
                <a:lnTo>
                  <a:pt x="842" y="1102"/>
                </a:lnTo>
                <a:lnTo>
                  <a:pt x="844" y="1116"/>
                </a:lnTo>
                <a:lnTo>
                  <a:pt x="848" y="1129"/>
                </a:lnTo>
                <a:lnTo>
                  <a:pt x="851" y="1140"/>
                </a:lnTo>
                <a:lnTo>
                  <a:pt x="859" y="1131"/>
                </a:lnTo>
                <a:lnTo>
                  <a:pt x="866" y="1122"/>
                </a:lnTo>
                <a:lnTo>
                  <a:pt x="871" y="1113"/>
                </a:lnTo>
                <a:lnTo>
                  <a:pt x="866" y="1111"/>
                </a:lnTo>
                <a:lnTo>
                  <a:pt x="862" y="1111"/>
                </a:lnTo>
                <a:lnTo>
                  <a:pt x="859" y="1111"/>
                </a:lnTo>
                <a:lnTo>
                  <a:pt x="857" y="1107"/>
                </a:lnTo>
                <a:lnTo>
                  <a:pt x="844" y="1091"/>
                </a:lnTo>
                <a:lnTo>
                  <a:pt x="837" y="1069"/>
                </a:lnTo>
                <a:lnTo>
                  <a:pt x="844" y="1062"/>
                </a:lnTo>
                <a:lnTo>
                  <a:pt x="849" y="1056"/>
                </a:lnTo>
                <a:lnTo>
                  <a:pt x="857" y="1053"/>
                </a:lnTo>
                <a:lnTo>
                  <a:pt x="871" y="1053"/>
                </a:lnTo>
                <a:lnTo>
                  <a:pt x="877" y="1051"/>
                </a:lnTo>
                <a:lnTo>
                  <a:pt x="880" y="1049"/>
                </a:lnTo>
                <a:lnTo>
                  <a:pt x="886" y="1049"/>
                </a:lnTo>
                <a:lnTo>
                  <a:pt x="891" y="1047"/>
                </a:lnTo>
                <a:lnTo>
                  <a:pt x="888" y="1080"/>
                </a:lnTo>
                <a:lnTo>
                  <a:pt x="891" y="1080"/>
                </a:lnTo>
                <a:lnTo>
                  <a:pt x="891" y="1084"/>
                </a:lnTo>
                <a:lnTo>
                  <a:pt x="904" y="1084"/>
                </a:lnTo>
                <a:lnTo>
                  <a:pt x="926" y="1084"/>
                </a:lnTo>
                <a:lnTo>
                  <a:pt x="953" y="1082"/>
                </a:lnTo>
                <a:lnTo>
                  <a:pt x="980" y="1080"/>
                </a:lnTo>
                <a:lnTo>
                  <a:pt x="1006" y="1078"/>
                </a:lnTo>
                <a:lnTo>
                  <a:pt x="1026" y="1074"/>
                </a:lnTo>
                <a:lnTo>
                  <a:pt x="1037" y="1073"/>
                </a:lnTo>
                <a:lnTo>
                  <a:pt x="1009" y="1064"/>
                </a:lnTo>
                <a:lnTo>
                  <a:pt x="989" y="1053"/>
                </a:lnTo>
                <a:lnTo>
                  <a:pt x="977" y="1038"/>
                </a:lnTo>
                <a:lnTo>
                  <a:pt x="968" y="1022"/>
                </a:lnTo>
                <a:lnTo>
                  <a:pt x="964" y="1002"/>
                </a:lnTo>
                <a:lnTo>
                  <a:pt x="964" y="980"/>
                </a:lnTo>
                <a:lnTo>
                  <a:pt x="966" y="956"/>
                </a:lnTo>
                <a:lnTo>
                  <a:pt x="968" y="931"/>
                </a:lnTo>
                <a:lnTo>
                  <a:pt x="968" y="904"/>
                </a:lnTo>
                <a:lnTo>
                  <a:pt x="957" y="904"/>
                </a:lnTo>
                <a:lnTo>
                  <a:pt x="957" y="885"/>
                </a:lnTo>
                <a:lnTo>
                  <a:pt x="957" y="865"/>
                </a:lnTo>
                <a:lnTo>
                  <a:pt x="959" y="845"/>
                </a:lnTo>
                <a:lnTo>
                  <a:pt x="957" y="827"/>
                </a:lnTo>
                <a:lnTo>
                  <a:pt x="951" y="813"/>
                </a:lnTo>
                <a:lnTo>
                  <a:pt x="944" y="800"/>
                </a:lnTo>
                <a:lnTo>
                  <a:pt x="937" y="789"/>
                </a:lnTo>
                <a:lnTo>
                  <a:pt x="933" y="776"/>
                </a:lnTo>
                <a:lnTo>
                  <a:pt x="931" y="760"/>
                </a:lnTo>
                <a:lnTo>
                  <a:pt x="920" y="756"/>
                </a:lnTo>
                <a:lnTo>
                  <a:pt x="913" y="753"/>
                </a:lnTo>
                <a:lnTo>
                  <a:pt x="908" y="747"/>
                </a:lnTo>
                <a:lnTo>
                  <a:pt x="897" y="744"/>
                </a:lnTo>
                <a:lnTo>
                  <a:pt x="895" y="725"/>
                </a:lnTo>
                <a:lnTo>
                  <a:pt x="891" y="713"/>
                </a:lnTo>
                <a:lnTo>
                  <a:pt x="888" y="700"/>
                </a:lnTo>
                <a:lnTo>
                  <a:pt x="884" y="687"/>
                </a:lnTo>
                <a:lnTo>
                  <a:pt x="884" y="674"/>
                </a:lnTo>
                <a:lnTo>
                  <a:pt x="886" y="662"/>
                </a:lnTo>
                <a:lnTo>
                  <a:pt x="889" y="649"/>
                </a:lnTo>
                <a:lnTo>
                  <a:pt x="891" y="633"/>
                </a:lnTo>
                <a:lnTo>
                  <a:pt x="880" y="627"/>
                </a:lnTo>
                <a:lnTo>
                  <a:pt x="879" y="627"/>
                </a:lnTo>
                <a:lnTo>
                  <a:pt x="877" y="625"/>
                </a:lnTo>
                <a:lnTo>
                  <a:pt x="875" y="625"/>
                </a:lnTo>
                <a:lnTo>
                  <a:pt x="871" y="625"/>
                </a:lnTo>
                <a:lnTo>
                  <a:pt x="868" y="624"/>
                </a:lnTo>
                <a:lnTo>
                  <a:pt x="868" y="596"/>
                </a:lnTo>
                <a:lnTo>
                  <a:pt x="877" y="596"/>
                </a:lnTo>
                <a:lnTo>
                  <a:pt x="886" y="594"/>
                </a:lnTo>
                <a:lnTo>
                  <a:pt x="899" y="598"/>
                </a:lnTo>
                <a:lnTo>
                  <a:pt x="913" y="604"/>
                </a:lnTo>
                <a:lnTo>
                  <a:pt x="928" y="611"/>
                </a:lnTo>
                <a:lnTo>
                  <a:pt x="944" y="616"/>
                </a:lnTo>
                <a:lnTo>
                  <a:pt x="957" y="620"/>
                </a:lnTo>
                <a:lnTo>
                  <a:pt x="973" y="622"/>
                </a:lnTo>
                <a:lnTo>
                  <a:pt x="984" y="618"/>
                </a:lnTo>
                <a:lnTo>
                  <a:pt x="993" y="611"/>
                </a:lnTo>
                <a:lnTo>
                  <a:pt x="1002" y="605"/>
                </a:lnTo>
                <a:lnTo>
                  <a:pt x="1011" y="600"/>
                </a:lnTo>
                <a:lnTo>
                  <a:pt x="1060" y="604"/>
                </a:lnTo>
                <a:lnTo>
                  <a:pt x="1062" y="609"/>
                </a:lnTo>
                <a:lnTo>
                  <a:pt x="1062" y="614"/>
                </a:lnTo>
                <a:lnTo>
                  <a:pt x="1064" y="620"/>
                </a:lnTo>
                <a:lnTo>
                  <a:pt x="1064" y="627"/>
                </a:lnTo>
                <a:lnTo>
                  <a:pt x="1066" y="633"/>
                </a:lnTo>
                <a:lnTo>
                  <a:pt x="1068" y="636"/>
                </a:lnTo>
                <a:lnTo>
                  <a:pt x="1068" y="642"/>
                </a:lnTo>
                <a:lnTo>
                  <a:pt x="1068" y="647"/>
                </a:lnTo>
                <a:lnTo>
                  <a:pt x="1057" y="658"/>
                </a:lnTo>
                <a:lnTo>
                  <a:pt x="1053" y="669"/>
                </a:lnTo>
                <a:lnTo>
                  <a:pt x="1055" y="682"/>
                </a:lnTo>
                <a:lnTo>
                  <a:pt x="1062" y="693"/>
                </a:lnTo>
                <a:lnTo>
                  <a:pt x="1069" y="707"/>
                </a:lnTo>
                <a:lnTo>
                  <a:pt x="1077" y="720"/>
                </a:lnTo>
                <a:lnTo>
                  <a:pt x="1082" y="736"/>
                </a:lnTo>
                <a:lnTo>
                  <a:pt x="1080" y="753"/>
                </a:lnTo>
                <a:lnTo>
                  <a:pt x="1086" y="753"/>
                </a:lnTo>
                <a:lnTo>
                  <a:pt x="1089" y="754"/>
                </a:lnTo>
                <a:lnTo>
                  <a:pt x="1093" y="754"/>
                </a:lnTo>
                <a:lnTo>
                  <a:pt x="1097" y="756"/>
                </a:lnTo>
                <a:lnTo>
                  <a:pt x="1100" y="744"/>
                </a:lnTo>
                <a:lnTo>
                  <a:pt x="1109" y="736"/>
                </a:lnTo>
                <a:lnTo>
                  <a:pt x="1122" y="734"/>
                </a:lnTo>
                <a:lnTo>
                  <a:pt x="1139" y="734"/>
                </a:lnTo>
                <a:lnTo>
                  <a:pt x="1157" y="736"/>
                </a:lnTo>
                <a:lnTo>
                  <a:pt x="1168" y="745"/>
                </a:lnTo>
                <a:lnTo>
                  <a:pt x="1186" y="751"/>
                </a:lnTo>
                <a:lnTo>
                  <a:pt x="1204" y="756"/>
                </a:lnTo>
                <a:lnTo>
                  <a:pt x="1224" y="760"/>
                </a:lnTo>
                <a:lnTo>
                  <a:pt x="1240" y="764"/>
                </a:lnTo>
                <a:lnTo>
                  <a:pt x="1280" y="760"/>
                </a:lnTo>
                <a:lnTo>
                  <a:pt x="1311" y="771"/>
                </a:lnTo>
                <a:lnTo>
                  <a:pt x="1340" y="785"/>
                </a:lnTo>
                <a:lnTo>
                  <a:pt x="1368" y="796"/>
                </a:lnTo>
                <a:lnTo>
                  <a:pt x="1379" y="791"/>
                </a:lnTo>
                <a:lnTo>
                  <a:pt x="1389" y="787"/>
                </a:lnTo>
                <a:lnTo>
                  <a:pt x="1402" y="787"/>
                </a:lnTo>
                <a:lnTo>
                  <a:pt x="1417" y="784"/>
                </a:lnTo>
                <a:lnTo>
                  <a:pt x="1433" y="774"/>
                </a:lnTo>
                <a:lnTo>
                  <a:pt x="1446" y="762"/>
                </a:lnTo>
                <a:lnTo>
                  <a:pt x="1460" y="749"/>
                </a:lnTo>
                <a:lnTo>
                  <a:pt x="1477" y="740"/>
                </a:lnTo>
                <a:lnTo>
                  <a:pt x="1493" y="736"/>
                </a:lnTo>
                <a:lnTo>
                  <a:pt x="1511" y="734"/>
                </a:lnTo>
                <a:lnTo>
                  <a:pt x="1529" y="733"/>
                </a:lnTo>
                <a:lnTo>
                  <a:pt x="1546" y="731"/>
                </a:lnTo>
                <a:lnTo>
                  <a:pt x="1560" y="725"/>
                </a:lnTo>
                <a:lnTo>
                  <a:pt x="1571" y="716"/>
                </a:lnTo>
                <a:lnTo>
                  <a:pt x="1568" y="716"/>
                </a:lnTo>
                <a:lnTo>
                  <a:pt x="1549" y="725"/>
                </a:lnTo>
                <a:lnTo>
                  <a:pt x="1529" y="727"/>
                </a:lnTo>
                <a:lnTo>
                  <a:pt x="1508" y="725"/>
                </a:lnTo>
                <a:lnTo>
                  <a:pt x="1486" y="722"/>
                </a:lnTo>
                <a:lnTo>
                  <a:pt x="1464" y="720"/>
                </a:lnTo>
                <a:lnTo>
                  <a:pt x="1457" y="711"/>
                </a:lnTo>
                <a:lnTo>
                  <a:pt x="1451" y="702"/>
                </a:lnTo>
                <a:lnTo>
                  <a:pt x="1448" y="687"/>
                </a:lnTo>
                <a:lnTo>
                  <a:pt x="1459" y="676"/>
                </a:lnTo>
                <a:lnTo>
                  <a:pt x="1466" y="662"/>
                </a:lnTo>
                <a:lnTo>
                  <a:pt x="1471" y="645"/>
                </a:lnTo>
                <a:lnTo>
                  <a:pt x="1477" y="629"/>
                </a:lnTo>
                <a:lnTo>
                  <a:pt x="1486" y="614"/>
                </a:lnTo>
                <a:lnTo>
                  <a:pt x="1497" y="604"/>
                </a:lnTo>
                <a:lnTo>
                  <a:pt x="1509" y="600"/>
                </a:lnTo>
                <a:lnTo>
                  <a:pt x="1522" y="596"/>
                </a:lnTo>
                <a:lnTo>
                  <a:pt x="1537" y="593"/>
                </a:lnTo>
                <a:lnTo>
                  <a:pt x="1555" y="580"/>
                </a:lnTo>
                <a:lnTo>
                  <a:pt x="1575" y="564"/>
                </a:lnTo>
                <a:lnTo>
                  <a:pt x="1597" y="551"/>
                </a:lnTo>
                <a:lnTo>
                  <a:pt x="1620" y="540"/>
                </a:lnTo>
                <a:lnTo>
                  <a:pt x="1653" y="533"/>
                </a:lnTo>
                <a:lnTo>
                  <a:pt x="1686" y="525"/>
                </a:lnTo>
                <a:lnTo>
                  <a:pt x="1719" y="518"/>
                </a:lnTo>
                <a:lnTo>
                  <a:pt x="1749" y="509"/>
                </a:lnTo>
                <a:lnTo>
                  <a:pt x="1777" y="496"/>
                </a:lnTo>
                <a:lnTo>
                  <a:pt x="1786" y="489"/>
                </a:lnTo>
                <a:lnTo>
                  <a:pt x="1799" y="478"/>
                </a:lnTo>
                <a:lnTo>
                  <a:pt x="1813" y="464"/>
                </a:lnTo>
                <a:lnTo>
                  <a:pt x="1826" y="449"/>
                </a:lnTo>
                <a:lnTo>
                  <a:pt x="1837" y="438"/>
                </a:lnTo>
                <a:lnTo>
                  <a:pt x="1844" y="427"/>
                </a:lnTo>
                <a:lnTo>
                  <a:pt x="1848" y="414"/>
                </a:lnTo>
                <a:lnTo>
                  <a:pt x="1848" y="405"/>
                </a:lnTo>
                <a:lnTo>
                  <a:pt x="1849" y="398"/>
                </a:lnTo>
                <a:lnTo>
                  <a:pt x="1860" y="393"/>
                </a:lnTo>
                <a:lnTo>
                  <a:pt x="1873" y="389"/>
                </a:lnTo>
                <a:lnTo>
                  <a:pt x="1884" y="391"/>
                </a:lnTo>
                <a:lnTo>
                  <a:pt x="1897" y="396"/>
                </a:lnTo>
                <a:lnTo>
                  <a:pt x="1897" y="389"/>
                </a:lnTo>
                <a:lnTo>
                  <a:pt x="1882" y="384"/>
                </a:lnTo>
                <a:lnTo>
                  <a:pt x="1871" y="374"/>
                </a:lnTo>
                <a:lnTo>
                  <a:pt x="1864" y="364"/>
                </a:lnTo>
                <a:lnTo>
                  <a:pt x="1860" y="347"/>
                </a:lnTo>
                <a:lnTo>
                  <a:pt x="1862" y="344"/>
                </a:lnTo>
                <a:lnTo>
                  <a:pt x="1862" y="340"/>
                </a:lnTo>
                <a:lnTo>
                  <a:pt x="1862" y="334"/>
                </a:lnTo>
                <a:lnTo>
                  <a:pt x="1862" y="329"/>
                </a:lnTo>
                <a:lnTo>
                  <a:pt x="1864" y="324"/>
                </a:lnTo>
                <a:lnTo>
                  <a:pt x="1877" y="320"/>
                </a:lnTo>
                <a:lnTo>
                  <a:pt x="1877" y="320"/>
                </a:lnTo>
                <a:lnTo>
                  <a:pt x="1875" y="318"/>
                </a:lnTo>
                <a:lnTo>
                  <a:pt x="1873" y="316"/>
                </a:lnTo>
                <a:lnTo>
                  <a:pt x="1869" y="314"/>
                </a:lnTo>
                <a:lnTo>
                  <a:pt x="1868" y="313"/>
                </a:lnTo>
                <a:lnTo>
                  <a:pt x="1864" y="313"/>
                </a:lnTo>
                <a:lnTo>
                  <a:pt x="1864" y="313"/>
                </a:lnTo>
                <a:lnTo>
                  <a:pt x="1868" y="253"/>
                </a:lnTo>
                <a:lnTo>
                  <a:pt x="1871" y="240"/>
                </a:lnTo>
                <a:lnTo>
                  <a:pt x="1869" y="227"/>
                </a:lnTo>
                <a:lnTo>
                  <a:pt x="1868" y="214"/>
                </a:lnTo>
                <a:lnTo>
                  <a:pt x="1864" y="196"/>
                </a:lnTo>
                <a:lnTo>
                  <a:pt x="1864" y="176"/>
                </a:lnTo>
                <a:lnTo>
                  <a:pt x="1871" y="158"/>
                </a:lnTo>
                <a:lnTo>
                  <a:pt x="1877" y="144"/>
                </a:lnTo>
                <a:lnTo>
                  <a:pt x="1875" y="129"/>
                </a:lnTo>
                <a:lnTo>
                  <a:pt x="1871" y="114"/>
                </a:lnTo>
                <a:lnTo>
                  <a:pt x="1868" y="96"/>
                </a:lnTo>
                <a:lnTo>
                  <a:pt x="1882" y="89"/>
                </a:lnTo>
                <a:lnTo>
                  <a:pt x="1891" y="82"/>
                </a:lnTo>
                <a:lnTo>
                  <a:pt x="1899" y="73"/>
                </a:lnTo>
                <a:lnTo>
                  <a:pt x="1908" y="64"/>
                </a:lnTo>
                <a:lnTo>
                  <a:pt x="1933" y="53"/>
                </a:lnTo>
                <a:lnTo>
                  <a:pt x="1960" y="45"/>
                </a:lnTo>
                <a:lnTo>
                  <a:pt x="1989" y="40"/>
                </a:lnTo>
                <a:lnTo>
                  <a:pt x="2020" y="33"/>
                </a:lnTo>
                <a:lnTo>
                  <a:pt x="2055" y="20"/>
                </a:lnTo>
                <a:lnTo>
                  <a:pt x="2095" y="7"/>
                </a:lnTo>
                <a:lnTo>
                  <a:pt x="2137" y="0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90883" y="3052549"/>
            <a:ext cx="2140723" cy="894546"/>
            <a:chOff x="4320398" y="1245513"/>
            <a:chExt cx="2874451" cy="894546"/>
          </a:xfrm>
        </p:grpSpPr>
        <p:sp>
          <p:nvSpPr>
            <p:cNvPr id="8" name="TextBox 7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 ایپسوم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98587" y="3052549"/>
            <a:ext cx="2140723" cy="894546"/>
            <a:chOff x="4320398" y="1245513"/>
            <a:chExt cx="2874451" cy="894546"/>
          </a:xfrm>
        </p:grpSpPr>
        <p:sp>
          <p:nvSpPr>
            <p:cNvPr id="11" name="TextBox 10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 ایپسوم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06291" y="3052549"/>
            <a:ext cx="2140723" cy="894546"/>
            <a:chOff x="4320398" y="1245513"/>
            <a:chExt cx="2874451" cy="894546"/>
          </a:xfrm>
        </p:grpSpPr>
        <p:sp>
          <p:nvSpPr>
            <p:cNvPr id="14" name="TextBox 13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 ایپسوم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23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err="1" smtClean="0">
                <a:latin typeface="IRANSans" pitchFamily="2" charset="-78"/>
                <a:cs typeface="IRANSans" pitchFamily="2" charset="-78"/>
              </a:rPr>
              <a:t>اینفوگرافیک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29757" y="2417777"/>
            <a:ext cx="2684487" cy="2314213"/>
            <a:chOff x="2925524" y="1738807"/>
            <a:chExt cx="3292952" cy="2838752"/>
          </a:xfrm>
        </p:grpSpPr>
        <p:sp>
          <p:nvSpPr>
            <p:cNvPr id="5" name="Isosceles Triangle 7"/>
            <p:cNvSpPr/>
            <p:nvPr/>
          </p:nvSpPr>
          <p:spPr>
            <a:xfrm>
              <a:off x="3753374" y="1738807"/>
              <a:ext cx="1637253" cy="1411425"/>
            </a:xfrm>
            <a:custGeom>
              <a:avLst/>
              <a:gdLst/>
              <a:ahLst/>
              <a:cxnLst/>
              <a:rect l="l" t="t" r="r" b="b"/>
              <a:pathLst>
                <a:path w="1637253" h="1411425">
                  <a:moveTo>
                    <a:pt x="818626" y="0"/>
                  </a:moveTo>
                  <a:lnTo>
                    <a:pt x="1637253" y="1411425"/>
                  </a:lnTo>
                  <a:lnTo>
                    <a:pt x="0" y="14114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" name="Isosceles Triangle 1"/>
            <p:cNvSpPr/>
            <p:nvPr/>
          </p:nvSpPr>
          <p:spPr>
            <a:xfrm>
              <a:off x="4604253" y="3206774"/>
              <a:ext cx="1614223" cy="1370785"/>
            </a:xfrm>
            <a:custGeom>
              <a:avLst/>
              <a:gdLst/>
              <a:ahLst/>
              <a:cxnLst/>
              <a:rect l="l" t="t" r="r" b="b"/>
              <a:pathLst>
                <a:path w="1614223" h="1370785">
                  <a:moveTo>
                    <a:pt x="0" y="0"/>
                  </a:moveTo>
                  <a:lnTo>
                    <a:pt x="819168" y="0"/>
                  </a:lnTo>
                  <a:lnTo>
                    <a:pt x="1614223" y="1370785"/>
                  </a:lnTo>
                  <a:lnTo>
                    <a:pt x="0" y="13707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2925524" y="3206774"/>
              <a:ext cx="1598321" cy="1370785"/>
            </a:xfrm>
            <a:custGeom>
              <a:avLst/>
              <a:gdLst/>
              <a:ahLst/>
              <a:cxnLst/>
              <a:rect l="l" t="t" r="r" b="b"/>
              <a:pathLst>
                <a:path w="1598321" h="1370785">
                  <a:moveTo>
                    <a:pt x="795055" y="0"/>
                  </a:moveTo>
                  <a:lnTo>
                    <a:pt x="1598321" y="0"/>
                  </a:lnTo>
                  <a:lnTo>
                    <a:pt x="1598321" y="1370785"/>
                  </a:lnTo>
                  <a:lnTo>
                    <a:pt x="0" y="13707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8" name="Rectangle 9"/>
          <p:cNvSpPr/>
          <p:nvPr/>
        </p:nvSpPr>
        <p:spPr>
          <a:xfrm>
            <a:off x="4411484" y="2994859"/>
            <a:ext cx="317247" cy="29697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Oval 21"/>
          <p:cNvSpPr>
            <a:spLocks noChangeAspect="1"/>
          </p:cNvSpPr>
          <p:nvPr/>
        </p:nvSpPr>
        <p:spPr>
          <a:xfrm>
            <a:off x="4973056" y="405024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Rounded Rectangle 27"/>
          <p:cNvSpPr/>
          <p:nvPr/>
        </p:nvSpPr>
        <p:spPr>
          <a:xfrm>
            <a:off x="3829141" y="4079509"/>
            <a:ext cx="342615" cy="2631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71919" y="3291830"/>
            <a:ext cx="2592287" cy="678692"/>
            <a:chOff x="803640" y="3362835"/>
            <a:chExt cx="2059657" cy="678692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84168" y="3381364"/>
            <a:ext cx="2592287" cy="678692"/>
            <a:chOff x="803640" y="3362835"/>
            <a:chExt cx="2059657" cy="678692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275856" y="1276344"/>
            <a:ext cx="2592287" cy="678692"/>
            <a:chOff x="803640" y="3362835"/>
            <a:chExt cx="2059657" cy="678692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64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اسلاید </a:t>
            </a:r>
            <a:r>
              <a:rPr lang="fa-IR" altLang="ko-KR" dirty="0" err="1" smtClean="0">
                <a:latin typeface="IRANSans" pitchFamily="2" charset="-78"/>
                <a:cs typeface="IRANSans" pitchFamily="2" charset="-78"/>
              </a:rPr>
              <a:t>اینفوگرافیک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2577982" y="2646679"/>
            <a:ext cx="485364" cy="4853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2796540" y="1771066"/>
            <a:ext cx="485364" cy="4853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Rectangle 16"/>
          <p:cNvSpPr/>
          <p:nvPr/>
        </p:nvSpPr>
        <p:spPr>
          <a:xfrm rot="2700000">
            <a:off x="2947684" y="1849639"/>
            <a:ext cx="183076" cy="32822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Parallelogram 15"/>
          <p:cNvSpPr/>
          <p:nvPr/>
        </p:nvSpPr>
        <p:spPr>
          <a:xfrm rot="16200000">
            <a:off x="2687821" y="2743058"/>
            <a:ext cx="265687" cy="287596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2796540" y="3522291"/>
            <a:ext cx="485364" cy="4853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18398" y="3651870"/>
            <a:ext cx="241648" cy="22620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66795" y="2650934"/>
            <a:ext cx="485364" cy="4853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718518" y="1775321"/>
            <a:ext cx="485364" cy="4853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3" name="Rectangle 16"/>
          <p:cNvSpPr/>
          <p:nvPr/>
        </p:nvSpPr>
        <p:spPr>
          <a:xfrm rot="2700000">
            <a:off x="5869662" y="1853894"/>
            <a:ext cx="183076" cy="32822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4" name="Parallelogram 15"/>
          <p:cNvSpPr/>
          <p:nvPr/>
        </p:nvSpPr>
        <p:spPr>
          <a:xfrm rot="16200000">
            <a:off x="6076634" y="2747313"/>
            <a:ext cx="265687" cy="287596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18518" y="3526546"/>
            <a:ext cx="485364" cy="4853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" name="Rectangle 9"/>
          <p:cNvSpPr/>
          <p:nvPr/>
        </p:nvSpPr>
        <p:spPr>
          <a:xfrm>
            <a:off x="5840376" y="3656125"/>
            <a:ext cx="241648" cy="22620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300192" y="1678658"/>
            <a:ext cx="2406310" cy="678692"/>
            <a:chOff x="803640" y="3362835"/>
            <a:chExt cx="2059657" cy="678692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66806" y="2554270"/>
            <a:ext cx="2397682" cy="678692"/>
            <a:chOff x="803640" y="3362835"/>
            <a:chExt cx="2059657" cy="678692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300192" y="3429882"/>
            <a:ext cx="2397682" cy="678692"/>
            <a:chOff x="803640" y="3362835"/>
            <a:chExt cx="2059657" cy="678692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7177" y="1677855"/>
            <a:ext cx="2406310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202" y="2553467"/>
            <a:ext cx="2397682" cy="678692"/>
            <a:chOff x="803640" y="3362835"/>
            <a:chExt cx="2059657" cy="678692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7177" y="3429079"/>
            <a:ext cx="2397682" cy="678692"/>
            <a:chOff x="803640" y="3362835"/>
            <a:chExt cx="2059657" cy="678692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5" name="그림 개체 틀 34">
            <a:extLst>
              <a:ext uri="{FF2B5EF4-FFF2-40B4-BE49-F238E27FC236}">
                <a16:creationId xmlns:a16="http://schemas.microsoft.com/office/drawing/2014/main" id="{B0BB26E0-C580-459D-BCCC-DFBE290A887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195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7"/>
          <p:cNvGraphicFramePr/>
          <p:nvPr>
            <p:extLst>
              <p:ext uri="{D42A27DB-BD31-4B8C-83A1-F6EECF244321}">
                <p14:modId xmlns:p14="http://schemas.microsoft.com/office/powerpoint/2010/main" val="2970206708"/>
              </p:ext>
            </p:extLst>
          </p:nvPr>
        </p:nvGraphicFramePr>
        <p:xfrm>
          <a:off x="6588224" y="1145572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Chart 7">
            <a:extLst>
              <a:ext uri="{FF2B5EF4-FFF2-40B4-BE49-F238E27FC236}">
                <a16:creationId xmlns:a16="http://schemas.microsoft.com/office/drawing/2014/main" id="{3A70B9A9-DE2F-4D3B-A52C-B5E30EE08E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5924214"/>
              </p:ext>
            </p:extLst>
          </p:nvPr>
        </p:nvGraphicFramePr>
        <p:xfrm>
          <a:off x="4657336" y="1145572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7">
            <a:extLst>
              <a:ext uri="{FF2B5EF4-FFF2-40B4-BE49-F238E27FC236}">
                <a16:creationId xmlns:a16="http://schemas.microsoft.com/office/drawing/2014/main" id="{0278FABA-EA96-49F5-9A62-691F2AD740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4304725"/>
              </p:ext>
            </p:extLst>
          </p:nvPr>
        </p:nvGraphicFramePr>
        <p:xfrm>
          <a:off x="2726447" y="1145572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7">
            <a:extLst>
              <a:ext uri="{FF2B5EF4-FFF2-40B4-BE49-F238E27FC236}">
                <a16:creationId xmlns:a16="http://schemas.microsoft.com/office/drawing/2014/main" id="{B3C23818-D30E-4AE9-A1E9-B29BA47611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5420172"/>
              </p:ext>
            </p:extLst>
          </p:nvPr>
        </p:nvGraphicFramePr>
        <p:xfrm>
          <a:off x="795558" y="1145572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نمودار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Oval 7"/>
          <p:cNvSpPr/>
          <p:nvPr/>
        </p:nvSpPr>
        <p:spPr>
          <a:xfrm>
            <a:off x="3099571" y="1554319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5021032" y="1554319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961348" y="1554319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168683" y="1554319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50496" y="177759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40%</a:t>
            </a:r>
            <a:endParaRPr lang="ko-KR" altLang="en-US" sz="2400" b="1" dirty="0">
              <a:solidFill>
                <a:schemeClr val="accent4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9607" y="177759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80%</a:t>
            </a:r>
            <a:endParaRPr lang="ko-KR" altLang="en-US" sz="24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57831" y="177759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latin typeface="IRANSans" pitchFamily="2" charset="-78"/>
                <a:cs typeface="IRANSans" pitchFamily="2" charset="-78"/>
              </a:rPr>
              <a:t>60%</a:t>
            </a:r>
            <a:endParaRPr lang="ko-KR" altLang="en-US" sz="2400" b="1" dirty="0">
              <a:solidFill>
                <a:schemeClr val="accent3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88719" y="177759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50%</a:t>
            </a:r>
            <a:endParaRPr lang="ko-KR" altLang="en-US" sz="2400" b="1" dirty="0">
              <a:solidFill>
                <a:schemeClr val="accent2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719945" y="3018129"/>
            <a:ext cx="1535427" cy="1107996"/>
            <a:chOff x="3324740" y="1715063"/>
            <a:chExt cx="1260140" cy="1107996"/>
          </a:xfrm>
        </p:grpSpPr>
        <p:sp>
          <p:nvSpPr>
            <p:cNvPr id="17" name="TextBox 16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50834" y="2962964"/>
            <a:ext cx="1535427" cy="1107996"/>
            <a:chOff x="3324740" y="1715063"/>
            <a:chExt cx="1260140" cy="1107996"/>
          </a:xfrm>
        </p:grpSpPr>
        <p:sp>
          <p:nvSpPr>
            <p:cNvPr id="20" name="TextBox 19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89057" y="3018129"/>
            <a:ext cx="1535427" cy="1107996"/>
            <a:chOff x="3324740" y="1715063"/>
            <a:chExt cx="1260140" cy="1107996"/>
          </a:xfrm>
        </p:grpSpPr>
        <p:sp>
          <p:nvSpPr>
            <p:cNvPr id="23" name="TextBox 22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8170" y="3018129"/>
            <a:ext cx="1535429" cy="1107996"/>
            <a:chOff x="3324739" y="1715063"/>
            <a:chExt cx="1260141" cy="1107996"/>
          </a:xfrm>
        </p:grpSpPr>
        <p:sp>
          <p:nvSpPr>
            <p:cNvPr id="26" name="TextBox 25"/>
            <p:cNvSpPr txBox="1"/>
            <p:nvPr/>
          </p:nvSpPr>
          <p:spPr>
            <a:xfrm>
              <a:off x="3324739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94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altLang="ko-KR" dirty="0" err="1" smtClean="0">
                <a:latin typeface="IRANSans" pitchFamily="2" charset="-78"/>
                <a:cs typeface="IRANSans" pitchFamily="2" charset="-78"/>
              </a:rPr>
              <a:t>اینفوگرافیک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4" name="Diamond 3"/>
          <p:cNvSpPr/>
          <p:nvPr/>
        </p:nvSpPr>
        <p:spPr>
          <a:xfrm>
            <a:off x="3895357" y="1594523"/>
            <a:ext cx="1340281" cy="134028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Diamond 4"/>
          <p:cNvSpPr/>
          <p:nvPr/>
        </p:nvSpPr>
        <p:spPr>
          <a:xfrm>
            <a:off x="3895357" y="3057894"/>
            <a:ext cx="1340281" cy="1340281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Diamond 5"/>
          <p:cNvSpPr/>
          <p:nvPr/>
        </p:nvSpPr>
        <p:spPr>
          <a:xfrm>
            <a:off x="3150894" y="2322019"/>
            <a:ext cx="1340281" cy="1340281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Diamond 6"/>
          <p:cNvSpPr/>
          <p:nvPr/>
        </p:nvSpPr>
        <p:spPr>
          <a:xfrm>
            <a:off x="4660513" y="2322019"/>
            <a:ext cx="1340281" cy="1340281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Diamond 7"/>
          <p:cNvSpPr/>
          <p:nvPr/>
        </p:nvSpPr>
        <p:spPr>
          <a:xfrm>
            <a:off x="3629566" y="256135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Diamond 8"/>
          <p:cNvSpPr/>
          <p:nvPr/>
        </p:nvSpPr>
        <p:spPr>
          <a:xfrm>
            <a:off x="4134693" y="3057894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4660513" y="256135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4134693" y="207319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148861" y="2559955"/>
            <a:ext cx="2592287" cy="678692"/>
            <a:chOff x="803640" y="3362835"/>
            <a:chExt cx="2059657" cy="678692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0969" y="2559955"/>
            <a:ext cx="2592287" cy="678692"/>
            <a:chOff x="803640" y="3362835"/>
            <a:chExt cx="2059657" cy="678692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36097" y="3715657"/>
            <a:ext cx="2592287" cy="678692"/>
            <a:chOff x="803640" y="3362835"/>
            <a:chExt cx="2059657" cy="678692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15616" y="1416780"/>
            <a:ext cx="2592287" cy="678692"/>
            <a:chOff x="803640" y="3362835"/>
            <a:chExt cx="2059657" cy="67869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840392" y="266899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B</a:t>
            </a:r>
            <a:endParaRPr lang="ko-KR" altLang="en-US" sz="3600" b="1" dirty="0">
              <a:solidFill>
                <a:schemeClr val="accent4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2695" y="266899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latin typeface="IRANSans" pitchFamily="2" charset="-78"/>
                <a:cs typeface="IRANSans" pitchFamily="2" charset="-78"/>
              </a:rPr>
              <a:t>D</a:t>
            </a:r>
            <a:endParaRPr lang="ko-KR" altLang="en-US" sz="3600" b="1" dirty="0">
              <a:solidFill>
                <a:schemeClr val="accent3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2672" y="3138619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C</a:t>
            </a:r>
            <a:endParaRPr lang="ko-KR" altLang="en-US" sz="3600" b="1" dirty="0">
              <a:solidFill>
                <a:schemeClr val="accent2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82672" y="2202748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A</a:t>
            </a:r>
            <a:endParaRPr lang="ko-KR" altLang="en-US" sz="36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95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그림 개체 틀 44">
            <a:extLst>
              <a:ext uri="{FF2B5EF4-FFF2-40B4-BE49-F238E27FC236}">
                <a16:creationId xmlns:a16="http://schemas.microsoft.com/office/drawing/2014/main" id="{1CB50D6B-D333-4625-8E63-FDBA597833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1" name="Title 15"/>
          <p:cNvSpPr txBox="1">
            <a:spLocks/>
          </p:cNvSpPr>
          <p:nvPr/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altLang="ko-KR" dirty="0" smtClean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نمونه کار ما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1603" y="222532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77130" y="222532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22657" y="222532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8185" y="222532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9554" y="410194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85081" y="410194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30608" y="410194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76136" y="4101942"/>
            <a:ext cx="1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99D277F9-ECC6-4691-AFC0-C6D8F42A8E9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D0545582-339D-4E91-8FA0-BFF5909FD5CB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3EA84B13-7F29-4BAC-AD90-7FDBC87475D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761C83E0-07E3-4A4F-A10F-D52F1D0BE2C3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7C01FFF1-9C92-447F-897E-1B240B977743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46" name="그림 개체 틀 45">
            <a:extLst>
              <a:ext uri="{FF2B5EF4-FFF2-40B4-BE49-F238E27FC236}">
                <a16:creationId xmlns:a16="http://schemas.microsoft.com/office/drawing/2014/main" id="{6A7F04CE-CA57-4C1D-87CB-929CF91E409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6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err="1" smtClean="0">
                <a:latin typeface="IRANSans" pitchFamily="2" charset="-78"/>
                <a:cs typeface="IRANSans" pitchFamily="2" charset="-78"/>
              </a:rPr>
              <a:t>اینفوگرافیک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5536" y="1635645"/>
            <a:ext cx="8311830" cy="3005396"/>
            <a:chOff x="1170431" y="740677"/>
            <a:chExt cx="8833425" cy="3193994"/>
          </a:xfrm>
        </p:grpSpPr>
        <p:sp>
          <p:nvSpPr>
            <p:cNvPr id="5" name="L-Shape 4"/>
            <p:cNvSpPr/>
            <p:nvPr/>
          </p:nvSpPr>
          <p:spPr>
            <a:xfrm rot="5400000">
              <a:off x="1564790" y="1851583"/>
              <a:ext cx="1310355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1714544" y="2434166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190500" rIns="190500" bIns="190500" numCol="1" spcCol="1270" anchor="t" anchorCtr="0">
              <a:noAutofit/>
            </a:bodyPr>
            <a:lstStyle/>
            <a:p>
              <a:pPr lvl="0" algn="l" defTabSz="22225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0" kern="1200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2946521" y="1728046"/>
              <a:ext cx="322983" cy="322983"/>
            </a:xfrm>
            <a:prstGeom prst="triangle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L-Shape 7"/>
            <p:cNvSpPr/>
            <p:nvPr/>
          </p:nvSpPr>
          <p:spPr>
            <a:xfrm rot="5400000">
              <a:off x="3809576" y="1349828"/>
              <a:ext cx="1310353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3810138" y="1915610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190500" rIns="190500" bIns="190500" numCol="1" spcCol="1270" anchor="t" anchorCtr="0">
              <a:noAutofit/>
            </a:bodyPr>
            <a:lstStyle/>
            <a:p>
              <a:pPr lvl="0" algn="l" defTabSz="22225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0" kern="1200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5191306" y="1209490"/>
              <a:ext cx="322983" cy="322983"/>
            </a:xfrm>
            <a:prstGeom prst="triangle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L-Shape 10"/>
            <p:cNvSpPr/>
            <p:nvPr/>
          </p:nvSpPr>
          <p:spPr>
            <a:xfrm rot="5400000">
              <a:off x="6054360" y="848073"/>
              <a:ext cx="1310355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5905732" y="1397053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190500" rIns="190500" bIns="190500" numCol="1" spcCol="1270" anchor="t" anchorCtr="0">
              <a:noAutofit/>
            </a:bodyPr>
            <a:lstStyle/>
            <a:p>
              <a:pPr lvl="0" algn="l" defTabSz="22225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0" kern="1200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7436091" y="741341"/>
              <a:ext cx="322983" cy="322983"/>
            </a:xfrm>
            <a:prstGeom prst="triangle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L-Shape 13"/>
            <p:cNvSpPr/>
            <p:nvPr/>
          </p:nvSpPr>
          <p:spPr>
            <a:xfrm rot="5400000">
              <a:off x="8299143" y="346317"/>
              <a:ext cx="1310354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5" name="Rectangle 36"/>
          <p:cNvSpPr/>
          <p:nvPr/>
        </p:nvSpPr>
        <p:spPr>
          <a:xfrm>
            <a:off x="2858863" y="3263691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" name="Teardrop 6"/>
          <p:cNvSpPr/>
          <p:nvPr/>
        </p:nvSpPr>
        <p:spPr>
          <a:xfrm rot="8100000">
            <a:off x="4982367" y="2758700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 rot="2700000">
            <a:off x="7145987" y="2213118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" name="Rounded Rectangle 27"/>
          <p:cNvSpPr/>
          <p:nvPr/>
        </p:nvSpPr>
        <p:spPr>
          <a:xfrm>
            <a:off x="703405" y="369475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23571" y="3358832"/>
            <a:ext cx="1460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3732" y="2715766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56643" y="2891048"/>
            <a:ext cx="1460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89715" y="2423265"/>
            <a:ext cx="1460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29876" y="1755659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22786" y="1955482"/>
            <a:ext cx="1460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62947" y="1275606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52979" y="3854182"/>
            <a:ext cx="40324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تیتر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96804" y="2235712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74197" y="4245580"/>
            <a:ext cx="2911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63142" y="4018416"/>
            <a:ext cx="10422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45</a:t>
            </a:r>
            <a:r>
              <a:rPr lang="en-US" altLang="ko-KR" sz="28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%</a:t>
            </a:r>
            <a:endParaRPr lang="ko-KR" altLang="en-US" sz="28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98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267494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عنوان شما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78855" y="920922"/>
            <a:ext cx="6443501" cy="914400"/>
            <a:chOff x="862583" y="3048841"/>
            <a:chExt cx="6443501" cy="914400"/>
          </a:xfrm>
        </p:grpSpPr>
        <p:sp>
          <p:nvSpPr>
            <p:cNvPr id="6" name="Pentagon 5"/>
            <p:cNvSpPr/>
            <p:nvPr/>
          </p:nvSpPr>
          <p:spPr>
            <a:xfrm>
              <a:off x="862583" y="3193816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7" name="Diamond 6"/>
            <p:cNvSpPr/>
            <p:nvPr/>
          </p:nvSpPr>
          <p:spPr>
            <a:xfrm>
              <a:off x="6391684" y="3048841"/>
              <a:ext cx="914400" cy="9144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8" name="직사각형 39"/>
          <p:cNvSpPr/>
          <p:nvPr/>
        </p:nvSpPr>
        <p:spPr>
          <a:xfrm>
            <a:off x="7763564" y="1124177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1 </a:t>
            </a:r>
            <a:endParaRPr lang="ko-KR" altLang="en-US" sz="2800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382961" y="1239623"/>
            <a:ext cx="4752528" cy="546274"/>
            <a:chOff x="2299400" y="1781114"/>
            <a:chExt cx="4576856" cy="546274"/>
          </a:xfrm>
        </p:grpSpPr>
        <p:sp>
          <p:nvSpPr>
            <p:cNvPr id="10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defRPr/>
              </a:pP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defRPr/>
              </a:pP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98872" y="2058620"/>
            <a:ext cx="6600875" cy="914400"/>
            <a:chOff x="708215" y="3263512"/>
            <a:chExt cx="6600875" cy="914400"/>
          </a:xfrm>
        </p:grpSpPr>
        <p:sp>
          <p:nvSpPr>
            <p:cNvPr id="14" name="Pentagon 13"/>
            <p:cNvSpPr/>
            <p:nvPr/>
          </p:nvSpPr>
          <p:spPr>
            <a:xfrm>
              <a:off x="708215" y="3286036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5" name="Diamond 14"/>
            <p:cNvSpPr/>
            <p:nvPr/>
          </p:nvSpPr>
          <p:spPr>
            <a:xfrm>
              <a:off x="6394690" y="3263512"/>
              <a:ext cx="914400" cy="9144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98872" y="2900742"/>
            <a:ext cx="6523484" cy="914400"/>
            <a:chOff x="428572" y="3182607"/>
            <a:chExt cx="6523484" cy="914400"/>
          </a:xfrm>
        </p:grpSpPr>
        <p:sp>
          <p:nvSpPr>
            <p:cNvPr id="18" name="Pentagon 17"/>
            <p:cNvSpPr/>
            <p:nvPr/>
          </p:nvSpPr>
          <p:spPr>
            <a:xfrm>
              <a:off x="428572" y="3279807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9" name="Diamond 18"/>
            <p:cNvSpPr/>
            <p:nvPr/>
          </p:nvSpPr>
          <p:spPr>
            <a:xfrm>
              <a:off x="6037656" y="3182607"/>
              <a:ext cx="914400" cy="91440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48594" y="3890992"/>
            <a:ext cx="6532439" cy="914400"/>
            <a:chOff x="741340" y="3249830"/>
            <a:chExt cx="6532439" cy="914400"/>
          </a:xfrm>
        </p:grpSpPr>
        <p:sp>
          <p:nvSpPr>
            <p:cNvPr id="22" name="Pentagon 21"/>
            <p:cNvSpPr/>
            <p:nvPr/>
          </p:nvSpPr>
          <p:spPr>
            <a:xfrm>
              <a:off x="741340" y="3369753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3" name="Diamond 22"/>
            <p:cNvSpPr/>
            <p:nvPr/>
          </p:nvSpPr>
          <p:spPr>
            <a:xfrm>
              <a:off x="6359379" y="3249830"/>
              <a:ext cx="914400" cy="9144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4" name="직사각형 39"/>
          <p:cNvSpPr/>
          <p:nvPr/>
        </p:nvSpPr>
        <p:spPr>
          <a:xfrm>
            <a:off x="7763564" y="2254210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2 </a:t>
            </a:r>
            <a:endParaRPr lang="ko-KR" altLang="en-US" sz="2800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382961" y="2164145"/>
            <a:ext cx="4752528" cy="546274"/>
            <a:chOff x="2299400" y="1781114"/>
            <a:chExt cx="4576856" cy="546274"/>
          </a:xfrm>
        </p:grpSpPr>
        <p:sp>
          <p:nvSpPr>
            <p:cNvPr id="26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7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8" name="직사각형 39"/>
          <p:cNvSpPr/>
          <p:nvPr/>
        </p:nvSpPr>
        <p:spPr>
          <a:xfrm>
            <a:off x="7763564" y="3189946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3 </a:t>
            </a:r>
            <a:endParaRPr lang="ko-KR" altLang="en-US" sz="2800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197013" y="3088667"/>
            <a:ext cx="4752528" cy="546274"/>
            <a:chOff x="2299400" y="1781114"/>
            <a:chExt cx="4576856" cy="546274"/>
          </a:xfrm>
        </p:grpSpPr>
        <p:sp>
          <p:nvSpPr>
            <p:cNvPr id="30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2" name="직사각형 39"/>
          <p:cNvSpPr/>
          <p:nvPr/>
        </p:nvSpPr>
        <p:spPr>
          <a:xfrm>
            <a:off x="7736451" y="4101376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4 </a:t>
            </a:r>
            <a:endParaRPr lang="ko-KR" altLang="en-US" sz="2800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628505" y="3838386"/>
            <a:ext cx="4752528" cy="546274"/>
            <a:chOff x="2299400" y="1781114"/>
            <a:chExt cx="4576856" cy="546274"/>
          </a:xfrm>
        </p:grpSpPr>
        <p:sp>
          <p:nvSpPr>
            <p:cNvPr id="34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5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460509" y="1201121"/>
            <a:ext cx="4791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err="1"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</a:t>
            </a:r>
            <a:r>
              <a:rPr lang="fa-IR" dirty="0" err="1"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متن ساختگی با تولید سادگی نامفهوم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439738" y="2256478"/>
            <a:ext cx="4791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err="1"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</a:t>
            </a:r>
            <a:r>
              <a:rPr lang="fa-IR" dirty="0" err="1"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متن ساختگی با تولید سادگی نامفهوم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460509" y="3181000"/>
            <a:ext cx="4791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err="1"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</a:t>
            </a:r>
            <a:r>
              <a:rPr lang="fa-IR" dirty="0" err="1"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متن ساختگی با تولید سادگی نامفهوم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439738" y="4134376"/>
            <a:ext cx="4791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err="1"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</a:t>
            </a:r>
            <a:r>
              <a:rPr lang="fa-IR" dirty="0" err="1"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متن ساختگی با تولید سادگی نامفهوم 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pPr rtl="1"/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نمودار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32466" y="1476071"/>
            <a:ext cx="2861700" cy="617384"/>
            <a:chOff x="5764394" y="3394105"/>
            <a:chExt cx="2861700" cy="617384"/>
          </a:xfrm>
          <a:solidFill>
            <a:schemeClr val="accent4"/>
          </a:solidFill>
        </p:grpSpPr>
        <p:sp>
          <p:nvSpPr>
            <p:cNvPr id="5" name="Round Same Side Corner Rectangle 20"/>
            <p:cNvSpPr/>
            <p:nvPr/>
          </p:nvSpPr>
          <p:spPr>
            <a:xfrm rot="10800000">
              <a:off x="5764394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" name="Round Same Side Corner Rectangle 20"/>
            <p:cNvSpPr/>
            <p:nvPr/>
          </p:nvSpPr>
          <p:spPr>
            <a:xfrm rot="10800000">
              <a:off x="6050203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7" name="Round Same Side Corner Rectangle 20"/>
            <p:cNvSpPr/>
            <p:nvPr/>
          </p:nvSpPr>
          <p:spPr>
            <a:xfrm rot="10800000">
              <a:off x="6336012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8" name="Round Same Side Corner Rectangle 20"/>
            <p:cNvSpPr/>
            <p:nvPr/>
          </p:nvSpPr>
          <p:spPr>
            <a:xfrm rot="10800000">
              <a:off x="6621821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9" name="Round Same Side Corner Rectangle 20"/>
            <p:cNvSpPr/>
            <p:nvPr/>
          </p:nvSpPr>
          <p:spPr>
            <a:xfrm rot="10800000">
              <a:off x="6907630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0" name="Round Same Side Corner Rectangle 20"/>
            <p:cNvSpPr/>
            <p:nvPr/>
          </p:nvSpPr>
          <p:spPr>
            <a:xfrm rot="10800000">
              <a:off x="7193439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1" name="Round Same Side Corner Rectangle 20"/>
            <p:cNvSpPr/>
            <p:nvPr/>
          </p:nvSpPr>
          <p:spPr>
            <a:xfrm rot="10800000">
              <a:off x="7479248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2" name="Round Same Side Corner Rectangle 20"/>
            <p:cNvSpPr/>
            <p:nvPr/>
          </p:nvSpPr>
          <p:spPr>
            <a:xfrm rot="10800000">
              <a:off x="776505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3" name="Round Same Side Corner Rectangle 20"/>
            <p:cNvSpPr/>
            <p:nvPr/>
          </p:nvSpPr>
          <p:spPr>
            <a:xfrm rot="10800000">
              <a:off x="8050866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4" name="Round Same Side Corner Rectangle 20"/>
            <p:cNvSpPr/>
            <p:nvPr/>
          </p:nvSpPr>
          <p:spPr>
            <a:xfrm rot="10800000">
              <a:off x="833667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32466" y="2288509"/>
            <a:ext cx="2861700" cy="617384"/>
            <a:chOff x="5764394" y="3394105"/>
            <a:chExt cx="2861700" cy="617384"/>
          </a:xfrm>
          <a:solidFill>
            <a:schemeClr val="accent1"/>
          </a:solidFill>
        </p:grpSpPr>
        <p:sp>
          <p:nvSpPr>
            <p:cNvPr id="16" name="Round Same Side Corner Rectangle 20"/>
            <p:cNvSpPr/>
            <p:nvPr/>
          </p:nvSpPr>
          <p:spPr>
            <a:xfrm rot="10800000">
              <a:off x="5764394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7" name="Round Same Side Corner Rectangle 20"/>
            <p:cNvSpPr/>
            <p:nvPr/>
          </p:nvSpPr>
          <p:spPr>
            <a:xfrm rot="10800000">
              <a:off x="6050203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8" name="Round Same Side Corner Rectangle 20"/>
            <p:cNvSpPr/>
            <p:nvPr/>
          </p:nvSpPr>
          <p:spPr>
            <a:xfrm rot="10800000">
              <a:off x="6336012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9" name="Round Same Side Corner Rectangle 20"/>
            <p:cNvSpPr/>
            <p:nvPr/>
          </p:nvSpPr>
          <p:spPr>
            <a:xfrm rot="10800000">
              <a:off x="6621821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0" name="Round Same Side Corner Rectangle 20"/>
            <p:cNvSpPr/>
            <p:nvPr/>
          </p:nvSpPr>
          <p:spPr>
            <a:xfrm rot="10800000">
              <a:off x="6907630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7193439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2" name="Round Same Side Corner Rectangle 20"/>
            <p:cNvSpPr/>
            <p:nvPr/>
          </p:nvSpPr>
          <p:spPr>
            <a:xfrm rot="10800000">
              <a:off x="7479248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3" name="Round Same Side Corner Rectangle 20"/>
            <p:cNvSpPr/>
            <p:nvPr/>
          </p:nvSpPr>
          <p:spPr>
            <a:xfrm rot="10800000">
              <a:off x="776505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4" name="Round Same Side Corner Rectangle 20"/>
            <p:cNvSpPr/>
            <p:nvPr/>
          </p:nvSpPr>
          <p:spPr>
            <a:xfrm rot="10800000">
              <a:off x="8050866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5" name="Round Same Side Corner Rectangle 20"/>
            <p:cNvSpPr/>
            <p:nvPr/>
          </p:nvSpPr>
          <p:spPr>
            <a:xfrm rot="10800000">
              <a:off x="833667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32466" y="3913385"/>
            <a:ext cx="2861700" cy="617384"/>
            <a:chOff x="5764394" y="3394105"/>
            <a:chExt cx="2861700" cy="617384"/>
          </a:xfrm>
          <a:solidFill>
            <a:schemeClr val="accent3"/>
          </a:solidFill>
        </p:grpSpPr>
        <p:sp>
          <p:nvSpPr>
            <p:cNvPr id="27" name="Round Same Side Corner Rectangle 20"/>
            <p:cNvSpPr/>
            <p:nvPr/>
          </p:nvSpPr>
          <p:spPr>
            <a:xfrm rot="10800000">
              <a:off x="5764394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8" name="Round Same Side Corner Rectangle 20"/>
            <p:cNvSpPr/>
            <p:nvPr/>
          </p:nvSpPr>
          <p:spPr>
            <a:xfrm rot="10800000">
              <a:off x="6050203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9" name="Round Same Side Corner Rectangle 20"/>
            <p:cNvSpPr/>
            <p:nvPr/>
          </p:nvSpPr>
          <p:spPr>
            <a:xfrm rot="10800000">
              <a:off x="6336012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0" name="Round Same Side Corner Rectangle 20"/>
            <p:cNvSpPr/>
            <p:nvPr/>
          </p:nvSpPr>
          <p:spPr>
            <a:xfrm rot="10800000">
              <a:off x="6621821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1" name="Round Same Side Corner Rectangle 20"/>
            <p:cNvSpPr/>
            <p:nvPr/>
          </p:nvSpPr>
          <p:spPr>
            <a:xfrm rot="10800000">
              <a:off x="6907630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2" name="Round Same Side Corner Rectangle 20"/>
            <p:cNvSpPr/>
            <p:nvPr/>
          </p:nvSpPr>
          <p:spPr>
            <a:xfrm rot="10800000">
              <a:off x="7193439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3" name="Round Same Side Corner Rectangle 20"/>
            <p:cNvSpPr/>
            <p:nvPr/>
          </p:nvSpPr>
          <p:spPr>
            <a:xfrm rot="10800000">
              <a:off x="7479248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4" name="Round Same Side Corner Rectangle 20"/>
            <p:cNvSpPr/>
            <p:nvPr/>
          </p:nvSpPr>
          <p:spPr>
            <a:xfrm rot="10800000">
              <a:off x="776505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5" name="Round Same Side Corner Rectangle 20"/>
            <p:cNvSpPr/>
            <p:nvPr/>
          </p:nvSpPr>
          <p:spPr>
            <a:xfrm rot="10800000">
              <a:off x="8050866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6" name="Round Same Side Corner Rectangle 20"/>
            <p:cNvSpPr/>
            <p:nvPr/>
          </p:nvSpPr>
          <p:spPr>
            <a:xfrm rot="10800000">
              <a:off x="833667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844229" y="1468451"/>
            <a:ext cx="9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1"/>
            <a:r>
              <a:rPr lang="en-US" altLang="ko-KR" sz="36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70%</a:t>
            </a:r>
            <a:endParaRPr lang="ko-KR" altLang="en-US" sz="3600" b="1" dirty="0">
              <a:solidFill>
                <a:schemeClr val="accent4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4229" y="2278605"/>
            <a:ext cx="9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1"/>
            <a:r>
              <a:rPr lang="en-US" altLang="ko-KR" sz="36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80%</a:t>
            </a:r>
            <a:endParaRPr lang="ko-KR" altLang="en-US" sz="36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44229" y="3898912"/>
            <a:ext cx="9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1"/>
            <a:r>
              <a:rPr lang="en-US" altLang="ko-KR" sz="3600" b="1" dirty="0">
                <a:solidFill>
                  <a:schemeClr val="accent3"/>
                </a:solidFill>
                <a:latin typeface="IRANSans" pitchFamily="2" charset="-78"/>
                <a:cs typeface="IRANSans" pitchFamily="2" charset="-78"/>
              </a:rPr>
              <a:t>50%</a:t>
            </a:r>
            <a:endParaRPr lang="ko-KR" altLang="en-US" sz="3600" b="1" dirty="0">
              <a:solidFill>
                <a:schemeClr val="accent3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112823" y="1429822"/>
            <a:ext cx="3590814" cy="709880"/>
            <a:chOff x="4320398" y="1245513"/>
            <a:chExt cx="2874451" cy="709880"/>
          </a:xfrm>
        </p:grpSpPr>
        <p:sp>
          <p:nvSpPr>
            <p:cNvPr id="44" name="TextBox 43"/>
            <p:cNvSpPr txBox="1"/>
            <p:nvPr/>
          </p:nvSpPr>
          <p:spPr>
            <a:xfrm>
              <a:off x="4320399" y="1493728"/>
              <a:ext cx="28744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112823" y="2242260"/>
            <a:ext cx="3590814" cy="709880"/>
            <a:chOff x="4320398" y="1245513"/>
            <a:chExt cx="2874451" cy="709880"/>
          </a:xfrm>
        </p:grpSpPr>
        <p:sp>
          <p:nvSpPr>
            <p:cNvPr id="47" name="TextBox 46"/>
            <p:cNvSpPr txBox="1"/>
            <p:nvPr/>
          </p:nvSpPr>
          <p:spPr>
            <a:xfrm>
              <a:off x="4320399" y="1493728"/>
              <a:ext cx="28744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112823" y="3054698"/>
            <a:ext cx="3590814" cy="709880"/>
            <a:chOff x="4320398" y="1245513"/>
            <a:chExt cx="2874451" cy="709880"/>
          </a:xfrm>
        </p:grpSpPr>
        <p:sp>
          <p:nvSpPr>
            <p:cNvPr id="50" name="TextBox 49"/>
            <p:cNvSpPr txBox="1"/>
            <p:nvPr/>
          </p:nvSpPr>
          <p:spPr>
            <a:xfrm>
              <a:off x="4320399" y="1493728"/>
              <a:ext cx="28744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112823" y="3867137"/>
            <a:ext cx="3590814" cy="709880"/>
            <a:chOff x="4320398" y="1245513"/>
            <a:chExt cx="2874451" cy="709880"/>
          </a:xfrm>
        </p:grpSpPr>
        <p:sp>
          <p:nvSpPr>
            <p:cNvPr id="53" name="TextBox 52"/>
            <p:cNvSpPr txBox="1"/>
            <p:nvPr/>
          </p:nvSpPr>
          <p:spPr>
            <a:xfrm>
              <a:off x="4320399" y="1493728"/>
              <a:ext cx="28744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32466" y="3100947"/>
            <a:ext cx="2861700" cy="617384"/>
            <a:chOff x="5764394" y="3394105"/>
            <a:chExt cx="2861700" cy="617384"/>
          </a:xfrm>
          <a:solidFill>
            <a:schemeClr val="accent2"/>
          </a:solidFill>
        </p:grpSpPr>
        <p:sp>
          <p:nvSpPr>
            <p:cNvPr id="56" name="Round Same Side Corner Rectangle 20"/>
            <p:cNvSpPr/>
            <p:nvPr/>
          </p:nvSpPr>
          <p:spPr>
            <a:xfrm rot="10800000">
              <a:off x="5764394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57" name="Round Same Side Corner Rectangle 20"/>
            <p:cNvSpPr/>
            <p:nvPr/>
          </p:nvSpPr>
          <p:spPr>
            <a:xfrm rot="10800000">
              <a:off x="6050203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58" name="Round Same Side Corner Rectangle 20"/>
            <p:cNvSpPr/>
            <p:nvPr/>
          </p:nvSpPr>
          <p:spPr>
            <a:xfrm rot="10800000">
              <a:off x="6336012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59" name="Round Same Side Corner Rectangle 20"/>
            <p:cNvSpPr/>
            <p:nvPr/>
          </p:nvSpPr>
          <p:spPr>
            <a:xfrm rot="10800000">
              <a:off x="6621821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0" name="Round Same Side Corner Rectangle 20"/>
            <p:cNvSpPr/>
            <p:nvPr/>
          </p:nvSpPr>
          <p:spPr>
            <a:xfrm rot="10800000">
              <a:off x="6907630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1" name="Round Same Side Corner Rectangle 20"/>
            <p:cNvSpPr/>
            <p:nvPr/>
          </p:nvSpPr>
          <p:spPr>
            <a:xfrm rot="10800000">
              <a:off x="7193439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2" name="Round Same Side Corner Rectangle 20"/>
            <p:cNvSpPr/>
            <p:nvPr/>
          </p:nvSpPr>
          <p:spPr>
            <a:xfrm rot="10800000">
              <a:off x="7479248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3" name="Round Same Side Corner Rectangle 20"/>
            <p:cNvSpPr/>
            <p:nvPr/>
          </p:nvSpPr>
          <p:spPr>
            <a:xfrm rot="10800000">
              <a:off x="776505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4" name="Round Same Side Corner Rectangle 20"/>
            <p:cNvSpPr/>
            <p:nvPr/>
          </p:nvSpPr>
          <p:spPr>
            <a:xfrm rot="10800000">
              <a:off x="8050866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5" name="Round Same Side Corner Rectangle 20"/>
            <p:cNvSpPr/>
            <p:nvPr/>
          </p:nvSpPr>
          <p:spPr>
            <a:xfrm rot="10800000">
              <a:off x="833667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3844229" y="3088759"/>
            <a:ext cx="9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1"/>
            <a:r>
              <a:rPr lang="en-US" altLang="ko-KR" sz="3600" b="1" dirty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60%</a:t>
            </a:r>
            <a:endParaRPr lang="ko-KR" altLang="en-US" sz="3600" b="1" dirty="0">
              <a:solidFill>
                <a:schemeClr val="accent2"/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07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Rectangle 3"/>
          <p:cNvSpPr/>
          <p:nvPr/>
        </p:nvSpPr>
        <p:spPr>
          <a:xfrm rot="16200000">
            <a:off x="1043552" y="2434740"/>
            <a:ext cx="7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 rot="16200000">
            <a:off x="3153889" y="2434741"/>
            <a:ext cx="720000" cy="72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5264224" y="2434740"/>
            <a:ext cx="720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7374561" y="2434741"/>
            <a:ext cx="720000" cy="72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4502112"/>
            <a:ext cx="1728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49888" y="4502112"/>
            <a:ext cx="1728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60224" y="4502112"/>
            <a:ext cx="1728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70561" y="4502112"/>
            <a:ext cx="172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10662" y="3308422"/>
            <a:ext cx="1985779" cy="894546"/>
            <a:chOff x="4320398" y="1245513"/>
            <a:chExt cx="2874451" cy="894546"/>
          </a:xfrm>
        </p:grpSpPr>
        <p:sp>
          <p:nvSpPr>
            <p:cNvPr id="13" name="TextBox 12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0998" y="3308422"/>
            <a:ext cx="1985779" cy="894546"/>
            <a:chOff x="4320398" y="1245513"/>
            <a:chExt cx="2874451" cy="894546"/>
          </a:xfrm>
        </p:grpSpPr>
        <p:sp>
          <p:nvSpPr>
            <p:cNvPr id="16" name="TextBox 15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31334" y="3308422"/>
            <a:ext cx="1985779" cy="894546"/>
            <a:chOff x="4320398" y="1245513"/>
            <a:chExt cx="2874451" cy="894546"/>
          </a:xfrm>
        </p:grpSpPr>
        <p:sp>
          <p:nvSpPr>
            <p:cNvPr id="19" name="TextBox 18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41669" y="3308422"/>
            <a:ext cx="1985779" cy="894546"/>
            <a:chOff x="4320398" y="1245513"/>
            <a:chExt cx="2874451" cy="894546"/>
          </a:xfrm>
        </p:grpSpPr>
        <p:sp>
          <p:nvSpPr>
            <p:cNvPr id="22" name="TextBox 21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4" name="Trapezoid 13"/>
          <p:cNvSpPr/>
          <p:nvPr/>
        </p:nvSpPr>
        <p:spPr>
          <a:xfrm>
            <a:off x="1220235" y="2639734"/>
            <a:ext cx="366634" cy="31001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5" name="Rounded Rectangle 7"/>
          <p:cNvSpPr/>
          <p:nvPr/>
        </p:nvSpPr>
        <p:spPr>
          <a:xfrm>
            <a:off x="5509734" y="2596605"/>
            <a:ext cx="228980" cy="396268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" name="Rectangle 18"/>
          <p:cNvSpPr/>
          <p:nvPr/>
        </p:nvSpPr>
        <p:spPr>
          <a:xfrm>
            <a:off x="3315754" y="2637319"/>
            <a:ext cx="396268" cy="31484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Rounded Rectangle 25"/>
          <p:cNvSpPr/>
          <p:nvPr/>
        </p:nvSpPr>
        <p:spPr>
          <a:xfrm>
            <a:off x="7593650" y="2596606"/>
            <a:ext cx="281822" cy="396268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86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그룹 306">
            <a:extLst>
              <a:ext uri="{FF2B5EF4-FFF2-40B4-BE49-F238E27FC236}">
                <a16:creationId xmlns:a16="http://schemas.microsoft.com/office/drawing/2014/main" id="{AFF40AB5-0CAE-4925-9619-78A5B441B0D1}"/>
              </a:ext>
            </a:extLst>
          </p:cNvPr>
          <p:cNvGrpSpPr/>
          <p:nvPr/>
        </p:nvGrpSpPr>
        <p:grpSpPr>
          <a:xfrm>
            <a:off x="3236507" y="1384558"/>
            <a:ext cx="5665735" cy="3333386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08" name="Freeform 8">
              <a:extLst>
                <a:ext uri="{FF2B5EF4-FFF2-40B4-BE49-F238E27FC236}">
                  <a16:creationId xmlns:a16="http://schemas.microsoft.com/office/drawing/2014/main" id="{8EA4E3C4-1FE1-4EBE-BFE4-B568FD52FC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09" name="Freeform 9">
              <a:extLst>
                <a:ext uri="{FF2B5EF4-FFF2-40B4-BE49-F238E27FC236}">
                  <a16:creationId xmlns:a16="http://schemas.microsoft.com/office/drawing/2014/main" id="{240C7A73-DFF8-419D-AC78-97B3C742D3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10" name="Freeform 10">
              <a:extLst>
                <a:ext uri="{FF2B5EF4-FFF2-40B4-BE49-F238E27FC236}">
                  <a16:creationId xmlns:a16="http://schemas.microsoft.com/office/drawing/2014/main" id="{0A7A3BF1-F506-4B6A-A851-22EA7AE0CE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11" name="Freeform 11">
              <a:extLst>
                <a:ext uri="{FF2B5EF4-FFF2-40B4-BE49-F238E27FC236}">
                  <a16:creationId xmlns:a16="http://schemas.microsoft.com/office/drawing/2014/main" id="{D058EF17-991B-438A-912F-609E20D4D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عنوان شما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231" y="2346945"/>
            <a:ext cx="235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8194" y="1780752"/>
            <a:ext cx="177451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50</a:t>
            </a:r>
            <a:r>
              <a:rPr lang="en-US" altLang="ko-KR" sz="20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%</a:t>
            </a:r>
            <a:endParaRPr lang="ko-KR" altLang="en-US" sz="20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376" y="1946555"/>
            <a:ext cx="192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18765" y="1665027"/>
            <a:ext cx="674717" cy="674717"/>
            <a:chOff x="5580112" y="1609001"/>
            <a:chExt cx="914400" cy="914400"/>
          </a:xfrm>
        </p:grpSpPr>
        <p:sp>
          <p:nvSpPr>
            <p:cNvPr id="16" name="Teardrop 15"/>
            <p:cNvSpPr/>
            <p:nvPr/>
          </p:nvSpPr>
          <p:spPr>
            <a:xfrm rot="8100000">
              <a:off x="5580112" y="1609001"/>
              <a:ext cx="914400" cy="914400"/>
            </a:xfrm>
            <a:prstGeom prst="teardrop">
              <a:avLst>
                <a:gd name="adj" fmla="val 169014"/>
              </a:avLst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674537" y="1688796"/>
              <a:ext cx="725550" cy="72555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95848" y="1219708"/>
            <a:ext cx="674717" cy="674717"/>
            <a:chOff x="5580112" y="1609001"/>
            <a:chExt cx="914400" cy="914400"/>
          </a:xfrm>
        </p:grpSpPr>
        <p:sp>
          <p:nvSpPr>
            <p:cNvPr id="19" name="Teardrop 18"/>
            <p:cNvSpPr/>
            <p:nvPr/>
          </p:nvSpPr>
          <p:spPr>
            <a:xfrm rot="8100000">
              <a:off x="5580112" y="1609001"/>
              <a:ext cx="914400" cy="914400"/>
            </a:xfrm>
            <a:prstGeom prst="teardrop">
              <a:avLst>
                <a:gd name="adj" fmla="val 16901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F8B2A3"/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5674537" y="1688796"/>
              <a:ext cx="725550" cy="72555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F8B2A3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1" name="Rounded Rectangle 27"/>
          <p:cNvSpPr/>
          <p:nvPr/>
        </p:nvSpPr>
        <p:spPr>
          <a:xfrm>
            <a:off x="3495315" y="1440352"/>
            <a:ext cx="275782" cy="21183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835553" y="2778477"/>
            <a:ext cx="674717" cy="674717"/>
            <a:chOff x="5580112" y="1609001"/>
            <a:chExt cx="914400" cy="914400"/>
          </a:xfrm>
        </p:grpSpPr>
        <p:sp>
          <p:nvSpPr>
            <p:cNvPr id="24" name="Teardrop 23"/>
            <p:cNvSpPr/>
            <p:nvPr/>
          </p:nvSpPr>
          <p:spPr>
            <a:xfrm rot="8100000">
              <a:off x="5580112" y="1609001"/>
              <a:ext cx="914400" cy="914400"/>
            </a:xfrm>
            <a:prstGeom prst="teardrop">
              <a:avLst>
                <a:gd name="adj" fmla="val 16901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674537" y="1688796"/>
              <a:ext cx="725550" cy="72555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6" name="Rectangle 9"/>
          <p:cNvSpPr/>
          <p:nvPr/>
        </p:nvSpPr>
        <p:spPr>
          <a:xfrm>
            <a:off x="5052087" y="2991938"/>
            <a:ext cx="241648" cy="22620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060090" y="2316546"/>
            <a:ext cx="674717" cy="674717"/>
            <a:chOff x="5580112" y="1609001"/>
            <a:chExt cx="914400" cy="914400"/>
          </a:xfrm>
        </p:grpSpPr>
        <p:sp>
          <p:nvSpPr>
            <p:cNvPr id="28" name="Teardrop 27"/>
            <p:cNvSpPr/>
            <p:nvPr/>
          </p:nvSpPr>
          <p:spPr>
            <a:xfrm rot="8100000">
              <a:off x="5580112" y="1609001"/>
              <a:ext cx="914400" cy="914400"/>
            </a:xfrm>
            <a:prstGeom prst="teardrop">
              <a:avLst>
                <a:gd name="adj" fmla="val 16901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674537" y="1688796"/>
              <a:ext cx="725550" cy="72555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1" name="Rounded Rectangle 7"/>
          <p:cNvSpPr/>
          <p:nvPr/>
        </p:nvSpPr>
        <p:spPr>
          <a:xfrm>
            <a:off x="6273264" y="2535940"/>
            <a:ext cx="248367" cy="2143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6" name="Rounded Rectangle 7">
            <a:extLst>
              <a:ext uri="{FF2B5EF4-FFF2-40B4-BE49-F238E27FC236}">
                <a16:creationId xmlns:a16="http://schemas.microsoft.com/office/drawing/2014/main" id="{512BBEE8-37FD-447D-8CBE-A2740A62F2CD}"/>
              </a:ext>
            </a:extLst>
          </p:cNvPr>
          <p:cNvSpPr/>
          <p:nvPr/>
        </p:nvSpPr>
        <p:spPr>
          <a:xfrm>
            <a:off x="7773468" y="1843224"/>
            <a:ext cx="165479" cy="28637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98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108520" y="187262"/>
            <a:ext cx="9144000" cy="576064"/>
          </a:xfrm>
          <a:prstGeom prst="rect">
            <a:avLst/>
          </a:prstGeom>
        </p:spPr>
        <p:txBody>
          <a:bodyPr/>
          <a:lstStyle/>
          <a:p>
            <a:r>
              <a:rPr lang="fa-IR" altLang="ko-KR" b="1" dirty="0" smtClean="0">
                <a:latin typeface="IRANSans" pitchFamily="2" charset="-78"/>
                <a:cs typeface="IRANSans" pitchFamily="2" charset="-78"/>
              </a:rPr>
              <a:t>نمونه کار ما</a:t>
            </a:r>
            <a:endParaRPr lang="en-US" altLang="ko-KR" b="1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643758"/>
            <a:ext cx="2354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EE7BD21B-6BCC-4059-A694-B720B73BFB1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24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err="1">
                <a:latin typeface="IRANSans" pitchFamily="2" charset="-78"/>
                <a:cs typeface="IRANSans" pitchFamily="2" charset="-78"/>
              </a:rPr>
              <a:t>اینفوگرافیک</a:t>
            </a:r>
            <a:endParaRPr lang="fa-IR" altLang="ko-KR" dirty="0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38010" y="2470505"/>
            <a:ext cx="1063076" cy="2261485"/>
            <a:chOff x="4630955" y="3880561"/>
            <a:chExt cx="914400" cy="1945207"/>
          </a:xfrm>
        </p:grpSpPr>
        <p:sp>
          <p:nvSpPr>
            <p:cNvPr id="5" name="Right Triangle 4"/>
            <p:cNvSpPr/>
            <p:nvPr/>
          </p:nvSpPr>
          <p:spPr>
            <a:xfrm>
              <a:off x="4630955" y="3880561"/>
              <a:ext cx="914400" cy="9144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rot="5400000">
              <a:off x="4630955" y="4911368"/>
              <a:ext cx="914400" cy="9144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10800000">
            <a:off x="3442914" y="1275606"/>
            <a:ext cx="1063076" cy="2261485"/>
            <a:chOff x="4630955" y="3880561"/>
            <a:chExt cx="914400" cy="1945207"/>
          </a:xfrm>
        </p:grpSpPr>
        <p:sp>
          <p:nvSpPr>
            <p:cNvPr id="8" name="Right Triangle 7"/>
            <p:cNvSpPr/>
            <p:nvPr/>
          </p:nvSpPr>
          <p:spPr>
            <a:xfrm>
              <a:off x="4630955" y="3880561"/>
              <a:ext cx="914400" cy="9144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rot="5400000">
              <a:off x="4630955" y="4911368"/>
              <a:ext cx="914400" cy="9144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5576" y="1401136"/>
            <a:ext cx="2533117" cy="738664"/>
            <a:chOff x="3017859" y="4283314"/>
            <a:chExt cx="1890849" cy="738664"/>
          </a:xfrm>
        </p:grpSpPr>
        <p:sp>
          <p:nvSpPr>
            <p:cNvPr id="11" name="TextBox 10"/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24228" y="3675274"/>
            <a:ext cx="2554224" cy="738664"/>
            <a:chOff x="3017859" y="4283314"/>
            <a:chExt cx="1890849" cy="738664"/>
          </a:xfrm>
        </p:grpSpPr>
        <p:sp>
          <p:nvSpPr>
            <p:cNvPr id="14" name="TextBox 13"/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824228" y="2587203"/>
            <a:ext cx="2554224" cy="738664"/>
            <a:chOff x="3017859" y="4283314"/>
            <a:chExt cx="1890849" cy="738664"/>
          </a:xfrm>
        </p:grpSpPr>
        <p:sp>
          <p:nvSpPr>
            <p:cNvPr id="17" name="TextBox 16"/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55576" y="2477404"/>
            <a:ext cx="2533117" cy="738664"/>
            <a:chOff x="3017859" y="4283314"/>
            <a:chExt cx="1890849" cy="738664"/>
          </a:xfrm>
        </p:grpSpPr>
        <p:sp>
          <p:nvSpPr>
            <p:cNvPr id="20" name="TextBox 19"/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851920" y="2488398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B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62765" y="3676743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D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62765" y="2878621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C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1920" y="167813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A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56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اسلاید جدول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434028"/>
              </p:ext>
            </p:extLst>
          </p:nvPr>
        </p:nvGraphicFramePr>
        <p:xfrm>
          <a:off x="693170" y="1347614"/>
          <a:ext cx="7839270" cy="229836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06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محتوا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محتوا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محتوا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محتوا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itchFamily="2" charset="-78"/>
                          <a:cs typeface="IRANSans" pitchFamily="2" charset="-78"/>
                        </a:rPr>
                        <a:t>محتوا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IRANSans" pitchFamily="2" charset="-78"/>
                        <a:cs typeface="IRANSans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cs typeface="IRANSans" pitchFamily="2" charset="-78"/>
                        </a:rPr>
                        <a:t>متن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79255" y="3959822"/>
            <a:ext cx="7380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6" name="자유형 8"/>
          <p:cNvSpPr/>
          <p:nvPr/>
        </p:nvSpPr>
        <p:spPr>
          <a:xfrm flipV="1">
            <a:off x="792199" y="3833986"/>
            <a:ext cx="7596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6350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자유형 9"/>
          <p:cNvSpPr/>
          <p:nvPr/>
        </p:nvSpPr>
        <p:spPr>
          <a:xfrm>
            <a:off x="792199" y="4686271"/>
            <a:ext cx="7596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6350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490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1972183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32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طراحی</a:t>
            </a:r>
          </a:p>
          <a:p>
            <a:pPr algn="ctr"/>
            <a:r>
              <a:rPr lang="fa-IR" altLang="ko-KR" sz="32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ساده </a:t>
            </a:r>
            <a:r>
              <a:rPr lang="fa-IR" altLang="ko-KR" sz="3200" b="1" dirty="0" err="1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پاورپوینت</a:t>
            </a:r>
            <a:endParaRPr lang="fa-IR" altLang="ko-KR" sz="3200" b="1" dirty="0">
              <a:solidFill>
                <a:schemeClr val="accent4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34525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084168" y="299109"/>
            <a:ext cx="2592288" cy="895270"/>
            <a:chOff x="6228184" y="1749861"/>
            <a:chExt cx="2592288" cy="895270"/>
          </a:xfrm>
        </p:grpSpPr>
        <p:sp>
          <p:nvSpPr>
            <p:cNvPr id="8" name="TextBox 7"/>
            <p:cNvSpPr txBox="1"/>
            <p:nvPr/>
          </p:nvSpPr>
          <p:spPr>
            <a:xfrm>
              <a:off x="6228184" y="2121911"/>
              <a:ext cx="2592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28184" y="1749861"/>
              <a:ext cx="2592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851920" y="3507854"/>
            <a:ext cx="2592288" cy="895270"/>
            <a:chOff x="6228184" y="1749861"/>
            <a:chExt cx="2592288" cy="895270"/>
          </a:xfrm>
        </p:grpSpPr>
        <p:sp>
          <p:nvSpPr>
            <p:cNvPr id="11" name="TextBox 10"/>
            <p:cNvSpPr txBox="1"/>
            <p:nvPr/>
          </p:nvSpPr>
          <p:spPr>
            <a:xfrm>
              <a:off x="6228184" y="2121911"/>
              <a:ext cx="2592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28184" y="1749861"/>
              <a:ext cx="2592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DD268AE-3369-465A-AC3C-05CD7DA6AAF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94617F5C-7D81-4FFF-85AE-5C780D110E8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474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>
                <a:latin typeface="IRANSans" pitchFamily="2" charset="-78"/>
                <a:cs typeface="IRANSans" pitchFamily="2" charset="-78"/>
              </a:rPr>
              <a:t>اسلاید </a:t>
            </a:r>
            <a:r>
              <a:rPr lang="fa-IR" altLang="ko-KR" dirty="0" err="1">
                <a:latin typeface="IRANSans" pitchFamily="2" charset="-78"/>
                <a:cs typeface="IRANSans" pitchFamily="2" charset="-78"/>
              </a:rPr>
              <a:t>اینفوگرافیک</a:t>
            </a:r>
            <a:endParaRPr lang="fa-IR" altLang="ko-KR" dirty="0">
              <a:latin typeface="IRANSans" pitchFamily="2" charset="-78"/>
              <a:cs typeface="IRANSans" pitchFamily="2" charset="-78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81000" y="2053840"/>
            <a:ext cx="8439472" cy="356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4"/>
          <p:cNvSpPr/>
          <p:nvPr/>
        </p:nvSpPr>
        <p:spPr>
          <a:xfrm>
            <a:off x="765101" y="1521231"/>
            <a:ext cx="1065219" cy="1065219"/>
          </a:xfrm>
          <a:prstGeom prst="diamond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Diamond 5"/>
          <p:cNvSpPr/>
          <p:nvPr/>
        </p:nvSpPr>
        <p:spPr>
          <a:xfrm>
            <a:off x="2183656" y="1413232"/>
            <a:ext cx="1301934" cy="1301934"/>
          </a:xfrm>
          <a:prstGeom prst="diamond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Diamond 6"/>
          <p:cNvSpPr/>
          <p:nvPr/>
        </p:nvSpPr>
        <p:spPr>
          <a:xfrm>
            <a:off x="3818209" y="1323231"/>
            <a:ext cx="1499197" cy="1499197"/>
          </a:xfrm>
          <a:prstGeom prst="diamond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Diamond 7"/>
          <p:cNvSpPr/>
          <p:nvPr/>
        </p:nvSpPr>
        <p:spPr>
          <a:xfrm>
            <a:off x="5632764" y="1413232"/>
            <a:ext cx="1301934" cy="1301934"/>
          </a:xfrm>
          <a:prstGeom prst="diamond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Diamond 8"/>
          <p:cNvSpPr/>
          <p:nvPr/>
        </p:nvSpPr>
        <p:spPr>
          <a:xfrm>
            <a:off x="7267318" y="1521231"/>
            <a:ext cx="1065219" cy="1065219"/>
          </a:xfrm>
          <a:prstGeom prst="diamond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47554" y="3479978"/>
            <a:ext cx="1535427" cy="1107996"/>
            <a:chOff x="3324740" y="1715063"/>
            <a:chExt cx="1260140" cy="1107996"/>
          </a:xfrm>
        </p:grpSpPr>
        <p:sp>
          <p:nvSpPr>
            <p:cNvPr id="11" name="TextBox 10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98663" y="3479978"/>
            <a:ext cx="1535427" cy="1107996"/>
            <a:chOff x="3324740" y="1715063"/>
            <a:chExt cx="1260140" cy="1107996"/>
          </a:xfrm>
        </p:grpSpPr>
        <p:sp>
          <p:nvSpPr>
            <p:cNvPr id="14" name="TextBox 13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73108" y="3479978"/>
            <a:ext cx="1535427" cy="1107996"/>
            <a:chOff x="3324740" y="1715063"/>
            <a:chExt cx="1260140" cy="1107996"/>
          </a:xfrm>
        </p:grpSpPr>
        <p:sp>
          <p:nvSpPr>
            <p:cNvPr id="17" name="TextBox 16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22000" y="3479978"/>
            <a:ext cx="1535427" cy="1107996"/>
            <a:chOff x="3324740" y="1715063"/>
            <a:chExt cx="1260140" cy="1107996"/>
          </a:xfrm>
        </p:grpSpPr>
        <p:sp>
          <p:nvSpPr>
            <p:cNvPr id="20" name="TextBox 19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96446" y="3479978"/>
            <a:ext cx="1535427" cy="1107996"/>
            <a:chOff x="3324740" y="1715063"/>
            <a:chExt cx="1260140" cy="1107996"/>
          </a:xfrm>
        </p:grpSpPr>
        <p:sp>
          <p:nvSpPr>
            <p:cNvPr id="23" name="TextBox 22"/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24740" y="1992062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141051" y="3078418"/>
            <a:ext cx="38638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latin typeface="IRANSans" pitchFamily="2" charset="-78"/>
                <a:cs typeface="IRANSans" pitchFamily="2" charset="-78"/>
              </a:rPr>
              <a:t>05</a:t>
            </a:r>
            <a:endParaRPr lang="ko-KR" altLang="en-US" sz="1200" b="1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04243" y="3078418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latin typeface="IRANSans" pitchFamily="2" charset="-78"/>
                <a:cs typeface="IRANSans" pitchFamily="2" charset="-78"/>
              </a:rPr>
              <a:t>03</a:t>
            </a:r>
            <a:endParaRPr lang="ko-KR" altLang="en-US" sz="1200" b="1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035839" y="3078418"/>
            <a:ext cx="386384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latin typeface="IRANSans" pitchFamily="2" charset="-78"/>
                <a:cs typeface="IRANSans" pitchFamily="2" charset="-78"/>
              </a:rPr>
              <a:t>02</a:t>
            </a:r>
            <a:endParaRPr lang="ko-KR" altLang="en-US" sz="1200" b="1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67435" y="3078418"/>
            <a:ext cx="386384" cy="3600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latin typeface="IRANSans" pitchFamily="2" charset="-78"/>
                <a:cs typeface="IRANSans" pitchFamily="2" charset="-78"/>
              </a:rPr>
              <a:t>01</a:t>
            </a:r>
            <a:endParaRPr lang="ko-KR" altLang="en-US" sz="1200" b="1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772647" y="3078418"/>
            <a:ext cx="386384" cy="3600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latin typeface="IRANSans" pitchFamily="2" charset="-78"/>
                <a:cs typeface="IRANSans" pitchFamily="2" charset="-78"/>
              </a:rPr>
              <a:t>04</a:t>
            </a:r>
            <a:endParaRPr lang="ko-KR" altLang="en-US" sz="1200" b="1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" name="Rounded Rectangle 27"/>
          <p:cNvSpPr/>
          <p:nvPr/>
        </p:nvSpPr>
        <p:spPr>
          <a:xfrm>
            <a:off x="2637338" y="1916903"/>
            <a:ext cx="392407" cy="3014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" name="Rectangle 9"/>
          <p:cNvSpPr/>
          <p:nvPr/>
        </p:nvSpPr>
        <p:spPr>
          <a:xfrm>
            <a:off x="4325566" y="1857836"/>
            <a:ext cx="465061" cy="43533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" name="Rounded Rectangle 7"/>
          <p:cNvSpPr/>
          <p:nvPr/>
        </p:nvSpPr>
        <p:spPr>
          <a:xfrm>
            <a:off x="1148772" y="1938966"/>
            <a:ext cx="316433" cy="27307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6117738" y="1889037"/>
            <a:ext cx="329824" cy="32928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" name="Round Same Side Corner Rectangle 36"/>
          <p:cNvSpPr/>
          <p:nvPr/>
        </p:nvSpPr>
        <p:spPr>
          <a:xfrm>
            <a:off x="7652777" y="1951829"/>
            <a:ext cx="312857" cy="24735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34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>
                <a:latin typeface="IRANSans" pitchFamily="2" charset="-78"/>
                <a:cs typeface="IRANSans" pitchFamily="2" charset="-78"/>
              </a:rPr>
              <a:t>نمودار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47644" y="1356599"/>
            <a:ext cx="1977637" cy="3403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92860" y="1359014"/>
            <a:ext cx="1977637" cy="3403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46156" y="1258925"/>
            <a:ext cx="1977637" cy="46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92860" y="1258925"/>
            <a:ext cx="1977637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2927" y="1786216"/>
            <a:ext cx="174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0187" y="1355235"/>
            <a:ext cx="177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</a:t>
            </a:r>
            <a:endParaRPr lang="ko-KR" altLang="en-US" sz="14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8043" y="1797869"/>
            <a:ext cx="174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5303" y="1355235"/>
            <a:ext cx="177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</a:t>
            </a:r>
            <a:endParaRPr lang="ko-KR" altLang="en-US" sz="14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1626399"/>
            <a:ext cx="1872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" indent="0" algn="ctr" rtl="1">
              <a:lnSpc>
                <a:spcPct val="200000"/>
              </a:lnSpc>
              <a:buNone/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چاپگرها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و متون بلکه روزنامه و مجله در ستون و سطر آنچنان که لازم است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32240" y="1625890"/>
            <a:ext cx="1872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" indent="0" algn="ctr" rtl="1">
              <a:lnSpc>
                <a:spcPct val="200000"/>
              </a:lnSpc>
              <a:buNone/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چاپگرها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و متون بلکه روزنامه و مجله در ستون و سطر آنچنان که لازم است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graphicFrame>
        <p:nvGraphicFramePr>
          <p:cNvPr id="18" name="Chart 2">
            <a:extLst>
              <a:ext uri="{FF2B5EF4-FFF2-40B4-BE49-F238E27FC236}">
                <a16:creationId xmlns:a16="http://schemas.microsoft.com/office/drawing/2014/main" id="{23516B9F-6E83-4A30-B494-E9ADAB1B39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35924"/>
              </p:ext>
            </p:extLst>
          </p:nvPr>
        </p:nvGraphicFramePr>
        <p:xfrm>
          <a:off x="2694641" y="2483933"/>
          <a:ext cx="1683643" cy="2247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2">
            <a:extLst>
              <a:ext uri="{FF2B5EF4-FFF2-40B4-BE49-F238E27FC236}">
                <a16:creationId xmlns:a16="http://schemas.microsoft.com/office/drawing/2014/main" id="{2C49BF90-C347-4228-A757-7EC7846A54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9855151"/>
              </p:ext>
            </p:extLst>
          </p:nvPr>
        </p:nvGraphicFramePr>
        <p:xfrm>
          <a:off x="4739857" y="2483933"/>
          <a:ext cx="1683643" cy="2247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419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fa-IR" altLang="ko-KR" dirty="0">
                <a:latin typeface="IRANSans" pitchFamily="2" charset="-78"/>
                <a:cs typeface="IRANSans" pitchFamily="2" charset="-78"/>
              </a:rPr>
              <a:t>اسلاید </a:t>
            </a:r>
            <a:r>
              <a:rPr lang="fa-IR" altLang="ko-KR" dirty="0" err="1">
                <a:latin typeface="IRANSans" pitchFamily="2" charset="-78"/>
                <a:cs typeface="IRANSans" pitchFamily="2" charset="-78"/>
              </a:rPr>
              <a:t>اینفوگرافیک</a:t>
            </a:r>
            <a:endParaRPr lang="fa-IR" altLang="ko-KR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44929" y="2877711"/>
            <a:ext cx="3283539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952809" y="1863944"/>
            <a:ext cx="1584176" cy="2404688"/>
          </a:xfrm>
          <a:prstGeom prst="chevron">
            <a:avLst>
              <a:gd name="adj" fmla="val 691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4860031" y="3297096"/>
            <a:ext cx="2880321" cy="360040"/>
          </a:xfrm>
          <a:custGeom>
            <a:avLst/>
            <a:gdLst>
              <a:gd name="connsiteX0" fmla="*/ 0 w 2880321"/>
              <a:gd name="connsiteY0" fmla="*/ 0 h 360040"/>
              <a:gd name="connsiteX1" fmla="*/ 2880321 w 2880321"/>
              <a:gd name="connsiteY1" fmla="*/ 0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880321 w 2880321"/>
              <a:gd name="connsiteY1" fmla="*/ 0 h 360040"/>
              <a:gd name="connsiteX2" fmla="*/ 2586122 w 2880321"/>
              <a:gd name="connsiteY2" fmla="*/ 312332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880321 w 2880321"/>
              <a:gd name="connsiteY1" fmla="*/ 0 h 360040"/>
              <a:gd name="connsiteX2" fmla="*/ 2538415 w 2880321"/>
              <a:gd name="connsiteY2" fmla="*/ 29643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880321 w 2880321"/>
              <a:gd name="connsiteY1" fmla="*/ 0 h 360040"/>
              <a:gd name="connsiteX2" fmla="*/ 2545449 w 2880321"/>
              <a:gd name="connsiteY2" fmla="*/ 338633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880321 w 2880321"/>
              <a:gd name="connsiteY1" fmla="*/ 0 h 360040"/>
              <a:gd name="connsiteX2" fmla="*/ 2531381 w 2880321"/>
              <a:gd name="connsiteY2" fmla="*/ 359735 h 360040"/>
              <a:gd name="connsiteX3" fmla="*/ 0 w 2880321"/>
              <a:gd name="connsiteY3" fmla="*/ 360040 h 360040"/>
              <a:gd name="connsiteX4" fmla="*/ 0 w 2880321"/>
              <a:gd name="connsiteY4" fmla="*/ 0 h 36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21" h="360040">
                <a:moveTo>
                  <a:pt x="0" y="0"/>
                </a:moveTo>
                <a:lnTo>
                  <a:pt x="2880321" y="0"/>
                </a:lnTo>
                <a:lnTo>
                  <a:pt x="2531381" y="359735"/>
                </a:lnTo>
                <a:lnTo>
                  <a:pt x="0" y="3600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4864576" y="2475439"/>
            <a:ext cx="2880321" cy="360040"/>
          </a:xfrm>
          <a:custGeom>
            <a:avLst/>
            <a:gdLst>
              <a:gd name="connsiteX0" fmla="*/ 0 w 2880321"/>
              <a:gd name="connsiteY0" fmla="*/ 0 h 360040"/>
              <a:gd name="connsiteX1" fmla="*/ 2880321 w 2880321"/>
              <a:gd name="connsiteY1" fmla="*/ 0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514561 w 2880321"/>
              <a:gd name="connsiteY1" fmla="*/ 7951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521595 w 2880321"/>
              <a:gd name="connsiteY1" fmla="*/ 917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521595 w 2880321"/>
              <a:gd name="connsiteY1" fmla="*/ 917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528629 w 2880321"/>
              <a:gd name="connsiteY1" fmla="*/ 14985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  <a:gd name="connsiteX0" fmla="*/ 0 w 2880321"/>
              <a:gd name="connsiteY0" fmla="*/ 0 h 360040"/>
              <a:gd name="connsiteX1" fmla="*/ 2535662 w 2880321"/>
              <a:gd name="connsiteY1" fmla="*/ 7951 h 360040"/>
              <a:gd name="connsiteX2" fmla="*/ 2880321 w 2880321"/>
              <a:gd name="connsiteY2" fmla="*/ 360040 h 360040"/>
              <a:gd name="connsiteX3" fmla="*/ 0 w 2880321"/>
              <a:gd name="connsiteY3" fmla="*/ 360040 h 360040"/>
              <a:gd name="connsiteX4" fmla="*/ 0 w 2880321"/>
              <a:gd name="connsiteY4" fmla="*/ 0 h 36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21" h="360040">
                <a:moveTo>
                  <a:pt x="0" y="0"/>
                </a:moveTo>
                <a:lnTo>
                  <a:pt x="2535662" y="7951"/>
                </a:lnTo>
                <a:lnTo>
                  <a:pt x="2880321" y="360040"/>
                </a:lnTo>
                <a:lnTo>
                  <a:pt x="0" y="3600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309281" y="3297096"/>
            <a:ext cx="1435616" cy="971536"/>
          </a:xfrm>
          <a:prstGeom prst="parallelogram">
            <a:avLst>
              <a:gd name="adj" fmla="val 962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Parallelogram 8"/>
          <p:cNvSpPr/>
          <p:nvPr/>
        </p:nvSpPr>
        <p:spPr>
          <a:xfrm flipH="1">
            <a:off x="6309281" y="1863943"/>
            <a:ext cx="1435616" cy="971536"/>
          </a:xfrm>
          <a:prstGeom prst="parallelogram">
            <a:avLst>
              <a:gd name="adj" fmla="val 962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650140"/>
            <a:ext cx="2543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  <a:endParaRPr lang="fa-IR" sz="12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510469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 </a:t>
            </a:r>
            <a:endParaRPr lang="ko-KR" altLang="en-US" sz="12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2734236"/>
            <a:ext cx="2543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  <a:endParaRPr lang="fa-IR" sz="12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8064" y="292778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2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3818332"/>
            <a:ext cx="2543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  <a:endParaRPr lang="fa-IR" sz="12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3338616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altLang="ko-KR" sz="12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متن شما</a:t>
            </a:r>
            <a:endParaRPr lang="ko-KR" altLang="en-US" sz="12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816" y="1588585"/>
            <a:ext cx="984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85</a:t>
            </a:r>
            <a:r>
              <a:rPr lang="en-US" altLang="ko-KR" sz="2800" b="1" dirty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%</a:t>
            </a:r>
            <a:endParaRPr lang="ko-KR" altLang="en-US" sz="2800" b="1" dirty="0">
              <a:solidFill>
                <a:schemeClr val="accent2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5816" y="2672681"/>
            <a:ext cx="984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50</a:t>
            </a:r>
            <a:r>
              <a:rPr lang="en-US" altLang="ko-KR" sz="2800" b="1" dirty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%</a:t>
            </a:r>
            <a:endParaRPr lang="ko-KR" altLang="en-US" sz="2800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15816" y="3756777"/>
            <a:ext cx="984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35</a:t>
            </a:r>
            <a:r>
              <a:rPr lang="en-US" altLang="ko-KR" sz="2800" b="1" dirty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%</a:t>
            </a:r>
            <a:endParaRPr lang="ko-KR" altLang="en-US" sz="2800" b="1" dirty="0">
              <a:solidFill>
                <a:schemeClr val="accent4"/>
              </a:solidFill>
              <a:latin typeface="IRANSans" pitchFamily="2" charset="-78"/>
              <a:cs typeface="IRANSans" pitchFamily="2" charset="-78"/>
            </a:endParaRPr>
          </a:p>
        </p:txBody>
      </p:sp>
      <p:cxnSp>
        <p:nvCxnSpPr>
          <p:cNvPr id="19" name="Elbow Connector 18"/>
          <p:cNvCxnSpPr>
            <a:endCxn id="16" idx="3"/>
          </p:cNvCxnSpPr>
          <p:nvPr/>
        </p:nvCxnSpPr>
        <p:spPr>
          <a:xfrm rot="10800000">
            <a:off x="3900382" y="1973306"/>
            <a:ext cx="964199" cy="675662"/>
          </a:xfrm>
          <a:prstGeom prst="bentConnector3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974117" y="3176387"/>
            <a:ext cx="959651" cy="8886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4047857" y="3477114"/>
            <a:ext cx="812174" cy="695161"/>
          </a:xfrm>
          <a:prstGeom prst="bentConnector3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84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 rtl="1"/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تیتر شما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63888" y="3003798"/>
            <a:ext cx="4930200" cy="288032"/>
          </a:xfrm>
        </p:spPr>
        <p:txBody>
          <a:bodyPr/>
          <a:lstStyle/>
          <a:p>
            <a:pPr lvl="0" algn="r" rtl="1">
              <a:spcBef>
                <a:spcPts val="0"/>
              </a:spcBef>
            </a:pPr>
            <a:r>
              <a:rPr lang="fa-IR" altLang="ko-KR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</a:t>
            </a:r>
            <a:endParaRPr lang="en-US" sz="1600" dirty="0">
              <a:solidFill>
                <a:prstClr val="black"/>
              </a:solidFill>
              <a:latin typeface="IRANSans" pitchFamily="2" charset="-78"/>
              <a:cs typeface="IRANSans" pitchFamily="2" charset="-78"/>
            </a:endParaRPr>
          </a:p>
          <a:p>
            <a:pPr lvl="0" algn="r" rtl="1"/>
            <a:endParaRPr lang="en-US" altLang="ko-KR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082864" y="2298958"/>
            <a:ext cx="624548" cy="504056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altLang="ko-KR" dirty="0">
                <a:latin typeface="IRANSans" pitchFamily="2" charset="-78"/>
                <a:cs typeface="IRANSans" pitchFamily="2" charset="-78"/>
              </a:rPr>
              <a:t>اسلاید جدول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Rounded Rectangle 7"/>
          <p:cNvSpPr/>
          <p:nvPr/>
        </p:nvSpPr>
        <p:spPr>
          <a:xfrm>
            <a:off x="4420730" y="1131590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0094" y="1927776"/>
            <a:ext cx="5770218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altLang="ko-K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42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altLang="ko-KR" dirty="0">
                <a:latin typeface="IRANSans" pitchFamily="2" charset="-78"/>
                <a:cs typeface="IRANSans" pitchFamily="2" charset="-78"/>
              </a:rPr>
              <a:t>عنوان شما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25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44854" y="1635647"/>
            <a:ext cx="2592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" name="Rounded Rectangle 27"/>
          <p:cNvSpPr/>
          <p:nvPr/>
        </p:nvSpPr>
        <p:spPr>
          <a:xfrm>
            <a:off x="6090950" y="1164347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7" name="Rounded Rectangle 7"/>
          <p:cNvSpPr/>
          <p:nvPr/>
        </p:nvSpPr>
        <p:spPr>
          <a:xfrm>
            <a:off x="2753688" y="1131590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0562" y="1862203"/>
            <a:ext cx="2835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  <a:p>
            <a:pPr algn="ct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  <a:p>
            <a:pPr marL="38100" indent="0" algn="just" rtl="1">
              <a:lnSpc>
                <a:spcPct val="200000"/>
              </a:lnSpc>
              <a:buNone/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چاپگرها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و متون بلکه روزنامه و مجله در ستون و سطر آنچنان که لازم است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2887" y="1862203"/>
            <a:ext cx="2835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متن شما</a:t>
            </a:r>
          </a:p>
          <a:p>
            <a:pPr algn="ct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  <a:p>
            <a:pPr marL="38100" indent="0" algn="just" rtl="1">
              <a:lnSpc>
                <a:spcPct val="200000"/>
              </a:lnSpc>
              <a:buNone/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چاپگرها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و متون بلکه روزنامه و مجله در ستون و سطر آنچنان که لازم است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789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altLang="ko-KR" dirty="0" smtClean="0">
                <a:latin typeface="IRANSans" pitchFamily="2" charset="-78"/>
                <a:cs typeface="IRANSans" pitchFamily="2" charset="-78"/>
              </a:rPr>
              <a:t>متشکرم</a:t>
            </a:r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203848" y="2787774"/>
            <a:ext cx="2736303" cy="432048"/>
          </a:xfrm>
        </p:spPr>
        <p:txBody>
          <a:bodyPr/>
          <a:lstStyle/>
          <a:p>
            <a:pPr lvl="0"/>
            <a:r>
              <a:rPr lang="fa-IR" altLang="ko-KR" dirty="0" err="1"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dirty="0"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dirty="0" err="1"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dirty="0"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136989" y="154470"/>
            <a:ext cx="705678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3200" dirty="0" smtClean="0">
                <a:solidFill>
                  <a:srgbClr val="1C7DE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3200" dirty="0" smtClean="0">
                <a:solidFill>
                  <a:prstClr val="black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یک</a:t>
            </a:r>
            <a:endParaRPr lang="fa-IR" sz="3200" dirty="0">
              <a:solidFill>
                <a:prstClr val="black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id="{6C08ED44-84ED-4FF4-998C-0D46E42B7EAA}"/>
              </a:ext>
            </a:extLst>
          </p:cNvPr>
          <p:cNvSpPr/>
          <p:nvPr/>
        </p:nvSpPr>
        <p:spPr>
          <a:xfrm>
            <a:off x="3472912" y="1177925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id="{F89F89B1-B9B6-4729-AAD1-B09E1C429E5D}"/>
              </a:ext>
            </a:extLst>
          </p:cNvPr>
          <p:cNvSpPr/>
          <p:nvPr/>
        </p:nvSpPr>
        <p:spPr>
          <a:xfrm>
            <a:off x="2900115" y="1226094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id="{81ADB14B-862C-4A28-B968-6FCCD903865A}"/>
              </a:ext>
            </a:extLst>
          </p:cNvPr>
          <p:cNvSpPr/>
          <p:nvPr/>
        </p:nvSpPr>
        <p:spPr>
          <a:xfrm>
            <a:off x="3474337" y="3245828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5EBEC76-3404-4A32-A8FC-951D9522304F}"/>
              </a:ext>
            </a:extLst>
          </p:cNvPr>
          <p:cNvSpPr/>
          <p:nvPr/>
        </p:nvSpPr>
        <p:spPr>
          <a:xfrm rot="18900000">
            <a:off x="5845130" y="2654665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id="{673A6FEA-1B46-4402-9D59-7858AB9586DD}"/>
              </a:ext>
            </a:extLst>
          </p:cNvPr>
          <p:cNvSpPr/>
          <p:nvPr/>
        </p:nvSpPr>
        <p:spPr>
          <a:xfrm flipH="1">
            <a:off x="2895819" y="3328941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249E198D-D40F-45B6-8F3D-F8A79B6D11DE}"/>
              </a:ext>
            </a:extLst>
          </p:cNvPr>
          <p:cNvSpPr/>
          <p:nvPr/>
        </p:nvSpPr>
        <p:spPr>
          <a:xfrm>
            <a:off x="4588345" y="2646434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id="{14302CD8-9730-4558-85D1-CD7DAD851FA6}"/>
              </a:ext>
            </a:extLst>
          </p:cNvPr>
          <p:cNvSpPr/>
          <p:nvPr/>
        </p:nvSpPr>
        <p:spPr>
          <a:xfrm>
            <a:off x="6854454" y="2617792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923102AD-4104-4816-AD50-75CFE102C2E7}"/>
              </a:ext>
            </a:extLst>
          </p:cNvPr>
          <p:cNvSpPr/>
          <p:nvPr/>
        </p:nvSpPr>
        <p:spPr>
          <a:xfrm>
            <a:off x="4045710" y="1196066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7E0DEDEA-56FC-46C5-9650-ECDBA0C00682}"/>
              </a:ext>
            </a:extLst>
          </p:cNvPr>
          <p:cNvSpPr/>
          <p:nvPr/>
        </p:nvSpPr>
        <p:spPr>
          <a:xfrm rot="5400000">
            <a:off x="4583068" y="1196066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id="{0565F0E4-DB3B-4471-AD2C-024C48899596}"/>
              </a:ext>
            </a:extLst>
          </p:cNvPr>
          <p:cNvSpPr/>
          <p:nvPr/>
        </p:nvSpPr>
        <p:spPr>
          <a:xfrm>
            <a:off x="3949489" y="3313285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id="{EF001BEE-B713-4378-AB60-2DA8C3AE30F6}"/>
              </a:ext>
            </a:extLst>
          </p:cNvPr>
          <p:cNvSpPr/>
          <p:nvPr/>
        </p:nvSpPr>
        <p:spPr>
          <a:xfrm flipH="1">
            <a:off x="6837216" y="1885161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6AC5AE3A-94A0-448E-BB40-F534B002DA60}"/>
              </a:ext>
            </a:extLst>
          </p:cNvPr>
          <p:cNvSpPr/>
          <p:nvPr/>
        </p:nvSpPr>
        <p:spPr>
          <a:xfrm rot="16200000">
            <a:off x="5120983" y="1163216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id="{BDB0C899-247A-4F2A-A1BE-3DA583CD023A}"/>
              </a:ext>
            </a:extLst>
          </p:cNvPr>
          <p:cNvSpPr/>
          <p:nvPr/>
        </p:nvSpPr>
        <p:spPr>
          <a:xfrm>
            <a:off x="5724128" y="1131590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id="{D0705AF2-7216-418D-97F9-A486DF734075}"/>
              </a:ext>
            </a:extLst>
          </p:cNvPr>
          <p:cNvSpPr/>
          <p:nvPr/>
        </p:nvSpPr>
        <p:spPr>
          <a:xfrm>
            <a:off x="4561258" y="3300976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id="{C6DD9318-2FAE-4447-B022-8636508564A5}"/>
              </a:ext>
            </a:extLst>
          </p:cNvPr>
          <p:cNvSpPr/>
          <p:nvPr/>
        </p:nvSpPr>
        <p:spPr>
          <a:xfrm>
            <a:off x="2316346" y="3893900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id="{896AFBFF-F567-4122-831C-8A513ACD4D61}"/>
              </a:ext>
            </a:extLst>
          </p:cNvPr>
          <p:cNvSpPr/>
          <p:nvPr/>
        </p:nvSpPr>
        <p:spPr>
          <a:xfrm rot="16200000">
            <a:off x="5128840" y="2579935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id="{689F8078-2EA1-433F-9902-2267A74EC4D9}"/>
              </a:ext>
            </a:extLst>
          </p:cNvPr>
          <p:cNvSpPr/>
          <p:nvPr/>
        </p:nvSpPr>
        <p:spPr>
          <a:xfrm rot="10800000">
            <a:off x="5657552" y="1896201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id="{E67D79E8-6FBB-433A-88F1-29BF6E8E76F7}"/>
              </a:ext>
            </a:extLst>
          </p:cNvPr>
          <p:cNvSpPr/>
          <p:nvPr/>
        </p:nvSpPr>
        <p:spPr>
          <a:xfrm>
            <a:off x="4056717" y="2608716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64D7D246-FC45-4459-99DF-135C7465FAD2}"/>
              </a:ext>
            </a:extLst>
          </p:cNvPr>
          <p:cNvSpPr/>
          <p:nvPr/>
        </p:nvSpPr>
        <p:spPr>
          <a:xfrm>
            <a:off x="2276550" y="1170214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id="{B751C24E-F19C-42C1-A845-287935D0375A}"/>
              </a:ext>
            </a:extLst>
          </p:cNvPr>
          <p:cNvSpPr/>
          <p:nvPr/>
        </p:nvSpPr>
        <p:spPr>
          <a:xfrm>
            <a:off x="5127022" y="1877118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F5EBA0FA-1646-452C-B9FB-52477430A6D3}"/>
              </a:ext>
            </a:extLst>
          </p:cNvPr>
          <p:cNvSpPr/>
          <p:nvPr/>
        </p:nvSpPr>
        <p:spPr>
          <a:xfrm>
            <a:off x="6250685" y="2633424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id="{D6131DB8-8FDA-438A-90AA-9D6ED2E20936}"/>
              </a:ext>
            </a:extLst>
          </p:cNvPr>
          <p:cNvSpPr/>
          <p:nvPr/>
        </p:nvSpPr>
        <p:spPr>
          <a:xfrm>
            <a:off x="2934876" y="1892316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id="{76ACEC56-18E3-4905-843D-878E12C7C4CF}"/>
              </a:ext>
            </a:extLst>
          </p:cNvPr>
          <p:cNvSpPr/>
          <p:nvPr/>
        </p:nvSpPr>
        <p:spPr>
          <a:xfrm>
            <a:off x="4665381" y="1884982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id="{4F279CAE-7FC5-45F6-894F-2FD1B29CC320}"/>
              </a:ext>
            </a:extLst>
          </p:cNvPr>
          <p:cNvSpPr/>
          <p:nvPr/>
        </p:nvSpPr>
        <p:spPr>
          <a:xfrm>
            <a:off x="3573084" y="1912074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id="{3A7292F1-03E1-4D49-91D1-431CA91189C0}"/>
              </a:ext>
            </a:extLst>
          </p:cNvPr>
          <p:cNvSpPr/>
          <p:nvPr/>
        </p:nvSpPr>
        <p:spPr>
          <a:xfrm>
            <a:off x="4184802" y="1901726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id="{EEEB0DCD-BF79-4FF9-9D68-E15BD55E6E9E}"/>
              </a:ext>
            </a:extLst>
          </p:cNvPr>
          <p:cNvSpPr/>
          <p:nvPr/>
        </p:nvSpPr>
        <p:spPr>
          <a:xfrm>
            <a:off x="3341707" y="3939077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id="{43EC1B73-1CF5-4DFD-BD33-D7F65196841C}"/>
              </a:ext>
            </a:extLst>
          </p:cNvPr>
          <p:cNvSpPr/>
          <p:nvPr/>
        </p:nvSpPr>
        <p:spPr>
          <a:xfrm>
            <a:off x="2311481" y="1846829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id="{934046C8-6BCC-4FCD-A03F-E67F99CEDA43}"/>
              </a:ext>
            </a:extLst>
          </p:cNvPr>
          <p:cNvSpPr/>
          <p:nvPr/>
        </p:nvSpPr>
        <p:spPr>
          <a:xfrm rot="20700000">
            <a:off x="3490304" y="2640766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id="{2FC90D2C-E850-4929-9EB6-11E4FF079ADF}"/>
              </a:ext>
            </a:extLst>
          </p:cNvPr>
          <p:cNvSpPr/>
          <p:nvPr/>
        </p:nvSpPr>
        <p:spPr>
          <a:xfrm rot="10800000">
            <a:off x="2842002" y="3905344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id="{DD10439E-2FAA-4648-B797-7530B9040B6B}"/>
              </a:ext>
            </a:extLst>
          </p:cNvPr>
          <p:cNvSpPr/>
          <p:nvPr/>
        </p:nvSpPr>
        <p:spPr>
          <a:xfrm>
            <a:off x="4500680" y="3968776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id="{A3199C23-C0E8-483C-B1F2-1A1943DE1A3E}"/>
              </a:ext>
            </a:extLst>
          </p:cNvPr>
          <p:cNvSpPr/>
          <p:nvPr/>
        </p:nvSpPr>
        <p:spPr>
          <a:xfrm>
            <a:off x="6237728" y="3968776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id="{3FC38535-7358-474F-BD25-7816DAF20AAF}"/>
              </a:ext>
            </a:extLst>
          </p:cNvPr>
          <p:cNvSpPr/>
          <p:nvPr/>
        </p:nvSpPr>
        <p:spPr>
          <a:xfrm>
            <a:off x="5082492" y="3970873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id="{0CB33A90-BD57-419A-B1AF-FF0DC1BDD480}"/>
              </a:ext>
            </a:extLst>
          </p:cNvPr>
          <p:cNvSpPr/>
          <p:nvPr/>
        </p:nvSpPr>
        <p:spPr>
          <a:xfrm>
            <a:off x="6819541" y="3966452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id="{E945C34C-F0A0-440A-8B86-E933DBC7350D}"/>
              </a:ext>
            </a:extLst>
          </p:cNvPr>
          <p:cNvSpPr/>
          <p:nvPr/>
        </p:nvSpPr>
        <p:spPr>
          <a:xfrm>
            <a:off x="5660110" y="3970873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CC068563-A580-47B0-951D-A9DF4D882B70}"/>
              </a:ext>
            </a:extLst>
          </p:cNvPr>
          <p:cNvSpPr/>
          <p:nvPr/>
        </p:nvSpPr>
        <p:spPr>
          <a:xfrm rot="2700000">
            <a:off x="2935887" y="256287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0CEFC199-53BF-4FB3-9696-5A0679D99DA5}"/>
              </a:ext>
            </a:extLst>
          </p:cNvPr>
          <p:cNvSpPr/>
          <p:nvPr/>
        </p:nvSpPr>
        <p:spPr>
          <a:xfrm>
            <a:off x="2304516" y="2580014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id="{5E452DB9-650F-4617-9C8C-74FEA26E6E29}"/>
              </a:ext>
            </a:extLst>
          </p:cNvPr>
          <p:cNvSpPr/>
          <p:nvPr/>
        </p:nvSpPr>
        <p:spPr>
          <a:xfrm rot="2700000">
            <a:off x="4064971" y="3898883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8AFF86F7-8CCA-437F-B4B1-01AC42CBEF8D}"/>
              </a:ext>
            </a:extLst>
          </p:cNvPr>
          <p:cNvSpPr/>
          <p:nvPr/>
        </p:nvSpPr>
        <p:spPr>
          <a:xfrm>
            <a:off x="2287485" y="3309483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id="{D5559164-2C48-4BD0-9228-7B2DA83637C5}"/>
              </a:ext>
            </a:extLst>
          </p:cNvPr>
          <p:cNvSpPr/>
          <p:nvPr/>
        </p:nvSpPr>
        <p:spPr>
          <a:xfrm flipH="1">
            <a:off x="6197981" y="1903149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id="{1927BE5C-41E4-4FD8-BC5E-81B932461939}"/>
              </a:ext>
            </a:extLst>
          </p:cNvPr>
          <p:cNvSpPr/>
          <p:nvPr/>
        </p:nvSpPr>
        <p:spPr>
          <a:xfrm rot="18805991">
            <a:off x="6214557" y="1210156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id="{4B04B099-FCE6-4BBA-90BC-20A3F9946F42}"/>
              </a:ext>
            </a:extLst>
          </p:cNvPr>
          <p:cNvSpPr/>
          <p:nvPr/>
        </p:nvSpPr>
        <p:spPr>
          <a:xfrm>
            <a:off x="6765074" y="1210201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id="{E0F72A79-8E74-4478-BDF9-EB659B5D0C71}"/>
              </a:ext>
            </a:extLst>
          </p:cNvPr>
          <p:cNvSpPr>
            <a:spLocks noChangeAspect="1"/>
          </p:cNvSpPr>
          <p:nvPr/>
        </p:nvSpPr>
        <p:spPr>
          <a:xfrm>
            <a:off x="5693344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id="{68913C1E-9230-42DF-8316-C83A362DD581}"/>
              </a:ext>
            </a:extLst>
          </p:cNvPr>
          <p:cNvSpPr>
            <a:spLocks noChangeAspect="1"/>
          </p:cNvSpPr>
          <p:nvPr/>
        </p:nvSpPr>
        <p:spPr>
          <a:xfrm>
            <a:off x="5095765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id="{54F4E2F4-9217-40DB-B998-EE3BCBC73305}"/>
              </a:ext>
            </a:extLst>
          </p:cNvPr>
          <p:cNvSpPr>
            <a:spLocks noChangeAspect="1"/>
          </p:cNvSpPr>
          <p:nvPr/>
        </p:nvSpPr>
        <p:spPr>
          <a:xfrm>
            <a:off x="6290923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id="{124F1161-B2DB-47D9-A7EF-DC1EF59E7094}"/>
              </a:ext>
            </a:extLst>
          </p:cNvPr>
          <p:cNvSpPr>
            <a:spLocks noChangeAspect="1"/>
          </p:cNvSpPr>
          <p:nvPr/>
        </p:nvSpPr>
        <p:spPr>
          <a:xfrm>
            <a:off x="6888502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7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136989" y="154470"/>
            <a:ext cx="705678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3200" dirty="0" smtClean="0">
                <a:solidFill>
                  <a:srgbClr val="1C7DE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3200" dirty="0" smtClean="0">
                <a:solidFill>
                  <a:prstClr val="black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دو</a:t>
            </a:r>
            <a:endParaRPr lang="fa-IR" sz="3200" dirty="0">
              <a:solidFill>
                <a:prstClr val="black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9" name="Isosceles Triangle 68">
            <a:extLst>
              <a:ext uri="{FF2B5EF4-FFF2-40B4-BE49-F238E27FC236}">
                <a16:creationId xmlns:a16="http://schemas.microsoft.com/office/drawing/2014/main" id="{F80D1085-53D6-48D6-B0A8-4C210DA535DA}"/>
              </a:ext>
            </a:extLst>
          </p:cNvPr>
          <p:cNvSpPr/>
          <p:nvPr/>
        </p:nvSpPr>
        <p:spPr>
          <a:xfrm rot="10800000">
            <a:off x="4625014" y="340979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226D7E44-4CBD-4099-BBFA-5B4FF777F65D}"/>
              </a:ext>
            </a:extLst>
          </p:cNvPr>
          <p:cNvSpPr/>
          <p:nvPr/>
        </p:nvSpPr>
        <p:spPr>
          <a:xfrm>
            <a:off x="5020769" y="346551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1" name="Isosceles Triangle 8">
            <a:extLst>
              <a:ext uri="{FF2B5EF4-FFF2-40B4-BE49-F238E27FC236}">
                <a16:creationId xmlns:a16="http://schemas.microsoft.com/office/drawing/2014/main" id="{1573EE40-AE1A-4712-95EC-9C44358068D2}"/>
              </a:ext>
            </a:extLst>
          </p:cNvPr>
          <p:cNvSpPr/>
          <p:nvPr/>
        </p:nvSpPr>
        <p:spPr>
          <a:xfrm rot="16200000">
            <a:off x="2158506" y="272455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2" name="Donut 8">
            <a:extLst>
              <a:ext uri="{FF2B5EF4-FFF2-40B4-BE49-F238E27FC236}">
                <a16:creationId xmlns:a16="http://schemas.microsoft.com/office/drawing/2014/main" id="{7868BCBE-8637-4E17-9FD8-172C5154DC10}"/>
              </a:ext>
            </a:extLst>
          </p:cNvPr>
          <p:cNvSpPr/>
          <p:nvPr/>
        </p:nvSpPr>
        <p:spPr>
          <a:xfrm>
            <a:off x="5750755" y="270641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3" name="Freeform 18">
            <a:extLst>
              <a:ext uri="{FF2B5EF4-FFF2-40B4-BE49-F238E27FC236}">
                <a16:creationId xmlns:a16="http://schemas.microsoft.com/office/drawing/2014/main" id="{3EDC2A41-7DCF-4904-AAA0-6F87FCFD187A}"/>
              </a:ext>
            </a:extLst>
          </p:cNvPr>
          <p:cNvSpPr/>
          <p:nvPr/>
        </p:nvSpPr>
        <p:spPr>
          <a:xfrm>
            <a:off x="6192994" y="350621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4" name="Oval 7">
            <a:extLst>
              <a:ext uri="{FF2B5EF4-FFF2-40B4-BE49-F238E27FC236}">
                <a16:creationId xmlns:a16="http://schemas.microsoft.com/office/drawing/2014/main" id="{9E1842A7-E74F-433E-81E2-1DF5A8941FA3}"/>
              </a:ext>
            </a:extLst>
          </p:cNvPr>
          <p:cNvSpPr/>
          <p:nvPr/>
        </p:nvSpPr>
        <p:spPr>
          <a:xfrm>
            <a:off x="6296447" y="272983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5" name="Freeform 20">
            <a:extLst>
              <a:ext uri="{FF2B5EF4-FFF2-40B4-BE49-F238E27FC236}">
                <a16:creationId xmlns:a16="http://schemas.microsoft.com/office/drawing/2014/main" id="{54ADE71A-9BA6-4CDB-BE04-6CEF9AD72E2D}"/>
              </a:ext>
            </a:extLst>
          </p:cNvPr>
          <p:cNvSpPr/>
          <p:nvPr/>
        </p:nvSpPr>
        <p:spPr>
          <a:xfrm>
            <a:off x="6820238" y="414183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6" name="Rounded Rectangle 25">
            <a:extLst>
              <a:ext uri="{FF2B5EF4-FFF2-40B4-BE49-F238E27FC236}">
                <a16:creationId xmlns:a16="http://schemas.microsoft.com/office/drawing/2014/main" id="{8F839E66-0CCA-459D-81C9-C9B8D1AEF03E}"/>
              </a:ext>
            </a:extLst>
          </p:cNvPr>
          <p:cNvSpPr/>
          <p:nvPr/>
        </p:nvSpPr>
        <p:spPr>
          <a:xfrm>
            <a:off x="6802489" y="202689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7" name="Block Arc 41">
            <a:extLst>
              <a:ext uri="{FF2B5EF4-FFF2-40B4-BE49-F238E27FC236}">
                <a16:creationId xmlns:a16="http://schemas.microsoft.com/office/drawing/2014/main" id="{C1CA706B-0319-42B5-ABAE-B9F59F2591D4}"/>
              </a:ext>
            </a:extLst>
          </p:cNvPr>
          <p:cNvSpPr/>
          <p:nvPr/>
        </p:nvSpPr>
        <p:spPr>
          <a:xfrm>
            <a:off x="5735975" y="414283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8" name="Round Same Side Corner Rectangle 11">
            <a:extLst>
              <a:ext uri="{FF2B5EF4-FFF2-40B4-BE49-F238E27FC236}">
                <a16:creationId xmlns:a16="http://schemas.microsoft.com/office/drawing/2014/main" id="{BFF76CE4-5BCC-4119-9BE0-DF676146163E}"/>
              </a:ext>
            </a:extLst>
          </p:cNvPr>
          <p:cNvSpPr/>
          <p:nvPr/>
        </p:nvSpPr>
        <p:spPr>
          <a:xfrm rot="9900000">
            <a:off x="6266000" y="125039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9" name="Donut 39">
            <a:extLst>
              <a:ext uri="{FF2B5EF4-FFF2-40B4-BE49-F238E27FC236}">
                <a16:creationId xmlns:a16="http://schemas.microsoft.com/office/drawing/2014/main" id="{24C283D1-788F-4C49-ABEC-2E9ADCC3D15D}"/>
              </a:ext>
            </a:extLst>
          </p:cNvPr>
          <p:cNvSpPr/>
          <p:nvPr/>
        </p:nvSpPr>
        <p:spPr>
          <a:xfrm>
            <a:off x="2079155" y="344903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60" name="Freeform 25">
            <a:extLst>
              <a:ext uri="{FF2B5EF4-FFF2-40B4-BE49-F238E27FC236}">
                <a16:creationId xmlns:a16="http://schemas.microsoft.com/office/drawing/2014/main" id="{3FEBA52E-2138-46EB-B65A-3FF2C49CC3F9}"/>
              </a:ext>
            </a:extLst>
          </p:cNvPr>
          <p:cNvSpPr/>
          <p:nvPr/>
        </p:nvSpPr>
        <p:spPr>
          <a:xfrm>
            <a:off x="5253064" y="272892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1" name="Rectangle 36">
            <a:extLst>
              <a:ext uri="{FF2B5EF4-FFF2-40B4-BE49-F238E27FC236}">
                <a16:creationId xmlns:a16="http://schemas.microsoft.com/office/drawing/2014/main" id="{0CE83CD1-D036-4785-A31D-DBD1491EA037}"/>
              </a:ext>
            </a:extLst>
          </p:cNvPr>
          <p:cNvSpPr/>
          <p:nvPr/>
        </p:nvSpPr>
        <p:spPr>
          <a:xfrm>
            <a:off x="2724068" y="347907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2" name="Rounded Rectangle 27">
            <a:extLst>
              <a:ext uri="{FF2B5EF4-FFF2-40B4-BE49-F238E27FC236}">
                <a16:creationId xmlns:a16="http://schemas.microsoft.com/office/drawing/2014/main" id="{99814834-5358-4F4E-9ECF-2EA36305358A}"/>
              </a:ext>
            </a:extLst>
          </p:cNvPr>
          <p:cNvSpPr/>
          <p:nvPr/>
        </p:nvSpPr>
        <p:spPr>
          <a:xfrm>
            <a:off x="4937149" y="126006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AF021B77-E997-4AED-8847-1ADC360E38EB}"/>
              </a:ext>
            </a:extLst>
          </p:cNvPr>
          <p:cNvSpPr/>
          <p:nvPr/>
        </p:nvSpPr>
        <p:spPr>
          <a:xfrm>
            <a:off x="5598028" y="123684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4" name="Chord 15">
            <a:extLst>
              <a:ext uri="{FF2B5EF4-FFF2-40B4-BE49-F238E27FC236}">
                <a16:creationId xmlns:a16="http://schemas.microsoft.com/office/drawing/2014/main" id="{E532BAB1-CDE8-499B-8A0E-2AF415CB93A7}"/>
              </a:ext>
            </a:extLst>
          </p:cNvPr>
          <p:cNvSpPr/>
          <p:nvPr/>
        </p:nvSpPr>
        <p:spPr>
          <a:xfrm>
            <a:off x="6909011" y="120623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5" name="Rectangle 16">
            <a:extLst>
              <a:ext uri="{FF2B5EF4-FFF2-40B4-BE49-F238E27FC236}">
                <a16:creationId xmlns:a16="http://schemas.microsoft.com/office/drawing/2014/main" id="{715CBFEF-F702-4DBB-90CC-16E238DD19A5}"/>
              </a:ext>
            </a:extLst>
          </p:cNvPr>
          <p:cNvSpPr/>
          <p:nvPr/>
        </p:nvSpPr>
        <p:spPr>
          <a:xfrm>
            <a:off x="3376424" y="350909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6" name="Rounded Rectangle 6">
            <a:extLst>
              <a:ext uri="{FF2B5EF4-FFF2-40B4-BE49-F238E27FC236}">
                <a16:creationId xmlns:a16="http://schemas.microsoft.com/office/drawing/2014/main" id="{B8620A69-77FB-43BB-9497-8B5215E74F18}"/>
              </a:ext>
            </a:extLst>
          </p:cNvPr>
          <p:cNvSpPr/>
          <p:nvPr/>
        </p:nvSpPr>
        <p:spPr>
          <a:xfrm>
            <a:off x="2704640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7" name="Rounded Rectangle 6">
            <a:extLst>
              <a:ext uri="{FF2B5EF4-FFF2-40B4-BE49-F238E27FC236}">
                <a16:creationId xmlns:a16="http://schemas.microsoft.com/office/drawing/2014/main" id="{55A46852-6C12-4FC7-AF9A-4C600CD37CAC}"/>
              </a:ext>
            </a:extLst>
          </p:cNvPr>
          <p:cNvSpPr/>
          <p:nvPr/>
        </p:nvSpPr>
        <p:spPr>
          <a:xfrm>
            <a:off x="3341746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8" name="Rounded Rectangle 6">
            <a:extLst>
              <a:ext uri="{FF2B5EF4-FFF2-40B4-BE49-F238E27FC236}">
                <a16:creationId xmlns:a16="http://schemas.microsoft.com/office/drawing/2014/main" id="{57E7B078-7AAE-4115-A713-F6424D0F94F9}"/>
              </a:ext>
            </a:extLst>
          </p:cNvPr>
          <p:cNvSpPr/>
          <p:nvPr/>
        </p:nvSpPr>
        <p:spPr>
          <a:xfrm>
            <a:off x="3978852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9" name="Rounded Rectangle 6">
            <a:extLst>
              <a:ext uri="{FF2B5EF4-FFF2-40B4-BE49-F238E27FC236}">
                <a16:creationId xmlns:a16="http://schemas.microsoft.com/office/drawing/2014/main" id="{C95AAC98-6455-4A53-9EF8-1276C7123C06}"/>
              </a:ext>
            </a:extLst>
          </p:cNvPr>
          <p:cNvSpPr/>
          <p:nvPr/>
        </p:nvSpPr>
        <p:spPr>
          <a:xfrm>
            <a:off x="4615958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Teardrop 6">
            <a:extLst>
              <a:ext uri="{FF2B5EF4-FFF2-40B4-BE49-F238E27FC236}">
                <a16:creationId xmlns:a16="http://schemas.microsoft.com/office/drawing/2014/main" id="{EE591C53-3623-47D7-AB9E-92A3003263F8}"/>
              </a:ext>
            </a:extLst>
          </p:cNvPr>
          <p:cNvSpPr/>
          <p:nvPr/>
        </p:nvSpPr>
        <p:spPr>
          <a:xfrm rot="8100000">
            <a:off x="6862001" y="276389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Donut 24">
            <a:extLst>
              <a:ext uri="{FF2B5EF4-FFF2-40B4-BE49-F238E27FC236}">
                <a16:creationId xmlns:a16="http://schemas.microsoft.com/office/drawing/2014/main" id="{8BF50A0A-454E-454B-A449-67B53A854FB1}"/>
              </a:ext>
            </a:extLst>
          </p:cNvPr>
          <p:cNvSpPr/>
          <p:nvPr/>
        </p:nvSpPr>
        <p:spPr>
          <a:xfrm>
            <a:off x="3151602" y="195935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72" name="Chord 38">
            <a:extLst>
              <a:ext uri="{FF2B5EF4-FFF2-40B4-BE49-F238E27FC236}">
                <a16:creationId xmlns:a16="http://schemas.microsoft.com/office/drawing/2014/main" id="{BDA7CF54-9F37-4520-A3F4-25C3EC3A776B}"/>
              </a:ext>
            </a:extLst>
          </p:cNvPr>
          <p:cNvSpPr/>
          <p:nvPr/>
        </p:nvSpPr>
        <p:spPr>
          <a:xfrm>
            <a:off x="3825588" y="195898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3" name="Heart 38">
            <a:extLst>
              <a:ext uri="{FF2B5EF4-FFF2-40B4-BE49-F238E27FC236}">
                <a16:creationId xmlns:a16="http://schemas.microsoft.com/office/drawing/2014/main" id="{73EF6EE9-C896-415C-A264-28479307D570}"/>
              </a:ext>
            </a:extLst>
          </p:cNvPr>
          <p:cNvSpPr/>
          <p:nvPr/>
        </p:nvSpPr>
        <p:spPr>
          <a:xfrm>
            <a:off x="4319131" y="123221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4" name="Round Same Side Corner Rectangle 19">
            <a:extLst>
              <a:ext uri="{FF2B5EF4-FFF2-40B4-BE49-F238E27FC236}">
                <a16:creationId xmlns:a16="http://schemas.microsoft.com/office/drawing/2014/main" id="{FD7DC5CE-D99A-4A24-A059-E7A747D8A536}"/>
              </a:ext>
            </a:extLst>
          </p:cNvPr>
          <p:cNvSpPr/>
          <p:nvPr/>
        </p:nvSpPr>
        <p:spPr>
          <a:xfrm>
            <a:off x="6331339" y="416452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5" name="Rectangle 23">
            <a:extLst>
              <a:ext uri="{FF2B5EF4-FFF2-40B4-BE49-F238E27FC236}">
                <a16:creationId xmlns:a16="http://schemas.microsoft.com/office/drawing/2014/main" id="{7C2DCBCA-2BC3-4459-A6D5-2B7DA7CF896C}"/>
              </a:ext>
            </a:extLst>
          </p:cNvPr>
          <p:cNvSpPr/>
          <p:nvPr/>
        </p:nvSpPr>
        <p:spPr>
          <a:xfrm>
            <a:off x="2076366" y="420307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6" name="Oval 31">
            <a:extLst>
              <a:ext uri="{FF2B5EF4-FFF2-40B4-BE49-F238E27FC236}">
                <a16:creationId xmlns:a16="http://schemas.microsoft.com/office/drawing/2014/main" id="{A562338D-A6BB-4174-9A71-93BB1672B635}"/>
              </a:ext>
            </a:extLst>
          </p:cNvPr>
          <p:cNvSpPr/>
          <p:nvPr/>
        </p:nvSpPr>
        <p:spPr>
          <a:xfrm>
            <a:off x="5181913" y="416432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7" name="Rectangle 23">
            <a:extLst>
              <a:ext uri="{FF2B5EF4-FFF2-40B4-BE49-F238E27FC236}">
                <a16:creationId xmlns:a16="http://schemas.microsoft.com/office/drawing/2014/main" id="{619BC7AD-71BA-44F4-A783-9A37D2C7E87D}"/>
              </a:ext>
            </a:extLst>
          </p:cNvPr>
          <p:cNvSpPr/>
          <p:nvPr/>
        </p:nvSpPr>
        <p:spPr>
          <a:xfrm>
            <a:off x="3284714" y="418657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8" name="Oval 31">
            <a:extLst>
              <a:ext uri="{FF2B5EF4-FFF2-40B4-BE49-F238E27FC236}">
                <a16:creationId xmlns:a16="http://schemas.microsoft.com/office/drawing/2014/main" id="{F868F06C-402D-4D13-942D-8B7163B55E24}"/>
              </a:ext>
            </a:extLst>
          </p:cNvPr>
          <p:cNvSpPr/>
          <p:nvPr/>
        </p:nvSpPr>
        <p:spPr>
          <a:xfrm>
            <a:off x="3970349" y="414226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9" name="Teardrop 17">
            <a:extLst>
              <a:ext uri="{FF2B5EF4-FFF2-40B4-BE49-F238E27FC236}">
                <a16:creationId xmlns:a16="http://schemas.microsoft.com/office/drawing/2014/main" id="{70EA793E-62E9-4EB6-81DC-CDF5E4631C01}"/>
              </a:ext>
            </a:extLst>
          </p:cNvPr>
          <p:cNvSpPr/>
          <p:nvPr/>
        </p:nvSpPr>
        <p:spPr>
          <a:xfrm rot="18900000">
            <a:off x="2752325" y="417421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7831D0A7-A340-4934-A1F5-6ACE6E1861B0}"/>
              </a:ext>
            </a:extLst>
          </p:cNvPr>
          <p:cNvSpPr/>
          <p:nvPr/>
        </p:nvSpPr>
        <p:spPr>
          <a:xfrm>
            <a:off x="4577333" y="413953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1" name="Round Same Side Corner Rectangle 8">
            <a:extLst>
              <a:ext uri="{FF2B5EF4-FFF2-40B4-BE49-F238E27FC236}">
                <a16:creationId xmlns:a16="http://schemas.microsoft.com/office/drawing/2014/main" id="{4C21F48E-DD7D-42FF-8FA0-206224A45700}"/>
              </a:ext>
            </a:extLst>
          </p:cNvPr>
          <p:cNvSpPr/>
          <p:nvPr/>
        </p:nvSpPr>
        <p:spPr>
          <a:xfrm>
            <a:off x="2226212" y="119092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2" name="Round Same Side Corner Rectangle 20">
            <a:extLst>
              <a:ext uri="{FF2B5EF4-FFF2-40B4-BE49-F238E27FC236}">
                <a16:creationId xmlns:a16="http://schemas.microsoft.com/office/drawing/2014/main" id="{75DE9827-D3D2-4677-834E-DF8FE0E4E192}"/>
              </a:ext>
            </a:extLst>
          </p:cNvPr>
          <p:cNvSpPr/>
          <p:nvPr/>
        </p:nvSpPr>
        <p:spPr>
          <a:xfrm rot="10800000">
            <a:off x="2638509" y="118878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3" name="Donut 87">
            <a:extLst>
              <a:ext uri="{FF2B5EF4-FFF2-40B4-BE49-F238E27FC236}">
                <a16:creationId xmlns:a16="http://schemas.microsoft.com/office/drawing/2014/main" id="{913B53CC-1597-41AB-B96F-FA347487C3C4}"/>
              </a:ext>
            </a:extLst>
          </p:cNvPr>
          <p:cNvSpPr/>
          <p:nvPr/>
        </p:nvSpPr>
        <p:spPr>
          <a:xfrm>
            <a:off x="3094225" y="125387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4" name="Donut 90">
            <a:extLst>
              <a:ext uri="{FF2B5EF4-FFF2-40B4-BE49-F238E27FC236}">
                <a16:creationId xmlns:a16="http://schemas.microsoft.com/office/drawing/2014/main" id="{24AE5E34-4E4B-4B71-B9DE-CD91CE727E02}"/>
              </a:ext>
            </a:extLst>
          </p:cNvPr>
          <p:cNvSpPr/>
          <p:nvPr/>
        </p:nvSpPr>
        <p:spPr>
          <a:xfrm>
            <a:off x="3709696" y="122714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5" name="Oval 6">
            <a:extLst>
              <a:ext uri="{FF2B5EF4-FFF2-40B4-BE49-F238E27FC236}">
                <a16:creationId xmlns:a16="http://schemas.microsoft.com/office/drawing/2014/main" id="{E91CFD00-CECD-45FD-8311-9122FE4DB4BD}"/>
              </a:ext>
            </a:extLst>
          </p:cNvPr>
          <p:cNvSpPr/>
          <p:nvPr/>
        </p:nvSpPr>
        <p:spPr>
          <a:xfrm>
            <a:off x="4406478" y="200145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6" name="Block Arc 25">
            <a:extLst>
              <a:ext uri="{FF2B5EF4-FFF2-40B4-BE49-F238E27FC236}">
                <a16:creationId xmlns:a16="http://schemas.microsoft.com/office/drawing/2014/main" id="{457FEAFC-3C16-4D51-A94C-9F68C4F7547D}"/>
              </a:ext>
            </a:extLst>
          </p:cNvPr>
          <p:cNvSpPr/>
          <p:nvPr/>
        </p:nvSpPr>
        <p:spPr>
          <a:xfrm>
            <a:off x="2665826" y="200066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7" name="Block Arc 31">
            <a:extLst>
              <a:ext uri="{FF2B5EF4-FFF2-40B4-BE49-F238E27FC236}">
                <a16:creationId xmlns:a16="http://schemas.microsoft.com/office/drawing/2014/main" id="{9F768792-4DA1-407F-9C92-CC22B6240D24}"/>
              </a:ext>
            </a:extLst>
          </p:cNvPr>
          <p:cNvSpPr/>
          <p:nvPr/>
        </p:nvSpPr>
        <p:spPr>
          <a:xfrm>
            <a:off x="5003541" y="200066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8" name="Freeform 53">
            <a:extLst>
              <a:ext uri="{FF2B5EF4-FFF2-40B4-BE49-F238E27FC236}">
                <a16:creationId xmlns:a16="http://schemas.microsoft.com/office/drawing/2014/main" id="{CC1DAD73-AFE3-4ED1-9BC3-F32B897434FE}"/>
              </a:ext>
            </a:extLst>
          </p:cNvPr>
          <p:cNvSpPr/>
          <p:nvPr/>
        </p:nvSpPr>
        <p:spPr>
          <a:xfrm>
            <a:off x="6211251" y="199805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9" name="Block Arc 10">
            <a:extLst>
              <a:ext uri="{FF2B5EF4-FFF2-40B4-BE49-F238E27FC236}">
                <a16:creationId xmlns:a16="http://schemas.microsoft.com/office/drawing/2014/main" id="{E4AEC7AB-3060-42C4-A575-95FF48CB4D30}"/>
              </a:ext>
            </a:extLst>
          </p:cNvPr>
          <p:cNvSpPr/>
          <p:nvPr/>
        </p:nvSpPr>
        <p:spPr>
          <a:xfrm>
            <a:off x="6792819" y="350496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90" name="Freeform 55">
            <a:extLst>
              <a:ext uri="{FF2B5EF4-FFF2-40B4-BE49-F238E27FC236}">
                <a16:creationId xmlns:a16="http://schemas.microsoft.com/office/drawing/2014/main" id="{C56FDFAB-E0F0-4464-A6E4-F59C6F4DCE4E}"/>
              </a:ext>
            </a:extLst>
          </p:cNvPr>
          <p:cNvSpPr/>
          <p:nvPr/>
        </p:nvSpPr>
        <p:spPr>
          <a:xfrm>
            <a:off x="2203440" y="190593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1" name="Round Same Side Corner Rectangle 36">
            <a:extLst>
              <a:ext uri="{FF2B5EF4-FFF2-40B4-BE49-F238E27FC236}">
                <a16:creationId xmlns:a16="http://schemas.microsoft.com/office/drawing/2014/main" id="{24FD3874-C322-4FBB-85AF-A19A5310B7A9}"/>
              </a:ext>
            </a:extLst>
          </p:cNvPr>
          <p:cNvSpPr/>
          <p:nvPr/>
        </p:nvSpPr>
        <p:spPr>
          <a:xfrm>
            <a:off x="5564090" y="201712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2" name="Oval 21">
            <a:extLst>
              <a:ext uri="{FF2B5EF4-FFF2-40B4-BE49-F238E27FC236}">
                <a16:creationId xmlns:a16="http://schemas.microsoft.com/office/drawing/2014/main" id="{A906A0E0-8D05-41A3-BE6D-DDF09C8808E8}"/>
              </a:ext>
            </a:extLst>
          </p:cNvPr>
          <p:cNvSpPr>
            <a:spLocks noChangeAspect="1"/>
          </p:cNvSpPr>
          <p:nvPr/>
        </p:nvSpPr>
        <p:spPr>
          <a:xfrm>
            <a:off x="4049340" y="348225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3" name="Oval 32">
            <a:extLst>
              <a:ext uri="{FF2B5EF4-FFF2-40B4-BE49-F238E27FC236}">
                <a16:creationId xmlns:a16="http://schemas.microsoft.com/office/drawing/2014/main" id="{C538A813-30F7-4870-8DAA-A652BFEB0F56}"/>
              </a:ext>
            </a:extLst>
          </p:cNvPr>
          <p:cNvSpPr/>
          <p:nvPr/>
        </p:nvSpPr>
        <p:spPr>
          <a:xfrm>
            <a:off x="5633332" y="345929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2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136989" y="154470"/>
            <a:ext cx="705678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3200" dirty="0" smtClean="0">
                <a:solidFill>
                  <a:srgbClr val="1C7DE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3200" dirty="0" smtClean="0">
                <a:solidFill>
                  <a:prstClr val="black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سه</a:t>
            </a:r>
            <a:endParaRPr lang="fa-IR" sz="3200" dirty="0">
              <a:solidFill>
                <a:prstClr val="black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9" name="Isosceles Triangle 68">
            <a:extLst>
              <a:ext uri="{FF2B5EF4-FFF2-40B4-BE49-F238E27FC236}">
                <a16:creationId xmlns:a16="http://schemas.microsoft.com/office/drawing/2014/main" id="{F80D1085-53D6-48D6-B0A8-4C210DA535DA}"/>
              </a:ext>
            </a:extLst>
          </p:cNvPr>
          <p:cNvSpPr/>
          <p:nvPr/>
        </p:nvSpPr>
        <p:spPr>
          <a:xfrm rot="10800000">
            <a:off x="4625014" y="340979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226D7E44-4CBD-4099-BBFA-5B4FF777F65D}"/>
              </a:ext>
            </a:extLst>
          </p:cNvPr>
          <p:cNvSpPr/>
          <p:nvPr/>
        </p:nvSpPr>
        <p:spPr>
          <a:xfrm>
            <a:off x="5020769" y="346551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1" name="Isosceles Triangle 8">
            <a:extLst>
              <a:ext uri="{FF2B5EF4-FFF2-40B4-BE49-F238E27FC236}">
                <a16:creationId xmlns:a16="http://schemas.microsoft.com/office/drawing/2014/main" id="{1573EE40-AE1A-4712-95EC-9C44358068D2}"/>
              </a:ext>
            </a:extLst>
          </p:cNvPr>
          <p:cNvSpPr/>
          <p:nvPr/>
        </p:nvSpPr>
        <p:spPr>
          <a:xfrm rot="16200000">
            <a:off x="2158506" y="272455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2" name="Donut 8">
            <a:extLst>
              <a:ext uri="{FF2B5EF4-FFF2-40B4-BE49-F238E27FC236}">
                <a16:creationId xmlns:a16="http://schemas.microsoft.com/office/drawing/2014/main" id="{7868BCBE-8637-4E17-9FD8-172C5154DC10}"/>
              </a:ext>
            </a:extLst>
          </p:cNvPr>
          <p:cNvSpPr/>
          <p:nvPr/>
        </p:nvSpPr>
        <p:spPr>
          <a:xfrm>
            <a:off x="5750755" y="270641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3" name="Freeform 18">
            <a:extLst>
              <a:ext uri="{FF2B5EF4-FFF2-40B4-BE49-F238E27FC236}">
                <a16:creationId xmlns:a16="http://schemas.microsoft.com/office/drawing/2014/main" id="{3EDC2A41-7DCF-4904-AAA0-6F87FCFD187A}"/>
              </a:ext>
            </a:extLst>
          </p:cNvPr>
          <p:cNvSpPr/>
          <p:nvPr/>
        </p:nvSpPr>
        <p:spPr>
          <a:xfrm>
            <a:off x="6192994" y="350621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4" name="Oval 7">
            <a:extLst>
              <a:ext uri="{FF2B5EF4-FFF2-40B4-BE49-F238E27FC236}">
                <a16:creationId xmlns:a16="http://schemas.microsoft.com/office/drawing/2014/main" id="{9E1842A7-E74F-433E-81E2-1DF5A8941FA3}"/>
              </a:ext>
            </a:extLst>
          </p:cNvPr>
          <p:cNvSpPr/>
          <p:nvPr/>
        </p:nvSpPr>
        <p:spPr>
          <a:xfrm>
            <a:off x="6296447" y="272983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5" name="Freeform 20">
            <a:extLst>
              <a:ext uri="{FF2B5EF4-FFF2-40B4-BE49-F238E27FC236}">
                <a16:creationId xmlns:a16="http://schemas.microsoft.com/office/drawing/2014/main" id="{54ADE71A-9BA6-4CDB-BE04-6CEF9AD72E2D}"/>
              </a:ext>
            </a:extLst>
          </p:cNvPr>
          <p:cNvSpPr/>
          <p:nvPr/>
        </p:nvSpPr>
        <p:spPr>
          <a:xfrm>
            <a:off x="6820238" y="414183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6" name="Rounded Rectangle 25">
            <a:extLst>
              <a:ext uri="{FF2B5EF4-FFF2-40B4-BE49-F238E27FC236}">
                <a16:creationId xmlns:a16="http://schemas.microsoft.com/office/drawing/2014/main" id="{8F839E66-0CCA-459D-81C9-C9B8D1AEF03E}"/>
              </a:ext>
            </a:extLst>
          </p:cNvPr>
          <p:cNvSpPr/>
          <p:nvPr/>
        </p:nvSpPr>
        <p:spPr>
          <a:xfrm>
            <a:off x="6802489" y="202689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7" name="Block Arc 41">
            <a:extLst>
              <a:ext uri="{FF2B5EF4-FFF2-40B4-BE49-F238E27FC236}">
                <a16:creationId xmlns:a16="http://schemas.microsoft.com/office/drawing/2014/main" id="{C1CA706B-0319-42B5-ABAE-B9F59F2591D4}"/>
              </a:ext>
            </a:extLst>
          </p:cNvPr>
          <p:cNvSpPr/>
          <p:nvPr/>
        </p:nvSpPr>
        <p:spPr>
          <a:xfrm>
            <a:off x="5735975" y="414283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8" name="Round Same Side Corner Rectangle 11">
            <a:extLst>
              <a:ext uri="{FF2B5EF4-FFF2-40B4-BE49-F238E27FC236}">
                <a16:creationId xmlns:a16="http://schemas.microsoft.com/office/drawing/2014/main" id="{BFF76CE4-5BCC-4119-9BE0-DF676146163E}"/>
              </a:ext>
            </a:extLst>
          </p:cNvPr>
          <p:cNvSpPr/>
          <p:nvPr/>
        </p:nvSpPr>
        <p:spPr>
          <a:xfrm rot="9900000">
            <a:off x="6266000" y="125039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9" name="Donut 39">
            <a:extLst>
              <a:ext uri="{FF2B5EF4-FFF2-40B4-BE49-F238E27FC236}">
                <a16:creationId xmlns:a16="http://schemas.microsoft.com/office/drawing/2014/main" id="{24C283D1-788F-4C49-ABEC-2E9ADCC3D15D}"/>
              </a:ext>
            </a:extLst>
          </p:cNvPr>
          <p:cNvSpPr/>
          <p:nvPr/>
        </p:nvSpPr>
        <p:spPr>
          <a:xfrm>
            <a:off x="2079155" y="344903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60" name="Freeform 25">
            <a:extLst>
              <a:ext uri="{FF2B5EF4-FFF2-40B4-BE49-F238E27FC236}">
                <a16:creationId xmlns:a16="http://schemas.microsoft.com/office/drawing/2014/main" id="{3FEBA52E-2138-46EB-B65A-3FF2C49CC3F9}"/>
              </a:ext>
            </a:extLst>
          </p:cNvPr>
          <p:cNvSpPr/>
          <p:nvPr/>
        </p:nvSpPr>
        <p:spPr>
          <a:xfrm>
            <a:off x="5253064" y="272892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1" name="Rectangle 36">
            <a:extLst>
              <a:ext uri="{FF2B5EF4-FFF2-40B4-BE49-F238E27FC236}">
                <a16:creationId xmlns:a16="http://schemas.microsoft.com/office/drawing/2014/main" id="{0CE83CD1-D036-4785-A31D-DBD1491EA037}"/>
              </a:ext>
            </a:extLst>
          </p:cNvPr>
          <p:cNvSpPr/>
          <p:nvPr/>
        </p:nvSpPr>
        <p:spPr>
          <a:xfrm>
            <a:off x="2724068" y="347907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2" name="Rounded Rectangle 27">
            <a:extLst>
              <a:ext uri="{FF2B5EF4-FFF2-40B4-BE49-F238E27FC236}">
                <a16:creationId xmlns:a16="http://schemas.microsoft.com/office/drawing/2014/main" id="{99814834-5358-4F4E-9ECF-2EA36305358A}"/>
              </a:ext>
            </a:extLst>
          </p:cNvPr>
          <p:cNvSpPr/>
          <p:nvPr/>
        </p:nvSpPr>
        <p:spPr>
          <a:xfrm>
            <a:off x="4937149" y="126006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AF021B77-E997-4AED-8847-1ADC360E38EB}"/>
              </a:ext>
            </a:extLst>
          </p:cNvPr>
          <p:cNvSpPr/>
          <p:nvPr/>
        </p:nvSpPr>
        <p:spPr>
          <a:xfrm>
            <a:off x="5598028" y="123684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4" name="Chord 15">
            <a:extLst>
              <a:ext uri="{FF2B5EF4-FFF2-40B4-BE49-F238E27FC236}">
                <a16:creationId xmlns:a16="http://schemas.microsoft.com/office/drawing/2014/main" id="{E532BAB1-CDE8-499B-8A0E-2AF415CB93A7}"/>
              </a:ext>
            </a:extLst>
          </p:cNvPr>
          <p:cNvSpPr/>
          <p:nvPr/>
        </p:nvSpPr>
        <p:spPr>
          <a:xfrm>
            <a:off x="6909011" y="120623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5" name="Rectangle 16">
            <a:extLst>
              <a:ext uri="{FF2B5EF4-FFF2-40B4-BE49-F238E27FC236}">
                <a16:creationId xmlns:a16="http://schemas.microsoft.com/office/drawing/2014/main" id="{715CBFEF-F702-4DBB-90CC-16E238DD19A5}"/>
              </a:ext>
            </a:extLst>
          </p:cNvPr>
          <p:cNvSpPr/>
          <p:nvPr/>
        </p:nvSpPr>
        <p:spPr>
          <a:xfrm>
            <a:off x="3376424" y="350909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6" name="Rounded Rectangle 6">
            <a:extLst>
              <a:ext uri="{FF2B5EF4-FFF2-40B4-BE49-F238E27FC236}">
                <a16:creationId xmlns:a16="http://schemas.microsoft.com/office/drawing/2014/main" id="{B8620A69-77FB-43BB-9497-8B5215E74F18}"/>
              </a:ext>
            </a:extLst>
          </p:cNvPr>
          <p:cNvSpPr/>
          <p:nvPr/>
        </p:nvSpPr>
        <p:spPr>
          <a:xfrm>
            <a:off x="2704640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7" name="Rounded Rectangle 6">
            <a:extLst>
              <a:ext uri="{FF2B5EF4-FFF2-40B4-BE49-F238E27FC236}">
                <a16:creationId xmlns:a16="http://schemas.microsoft.com/office/drawing/2014/main" id="{55A46852-6C12-4FC7-AF9A-4C600CD37CAC}"/>
              </a:ext>
            </a:extLst>
          </p:cNvPr>
          <p:cNvSpPr/>
          <p:nvPr/>
        </p:nvSpPr>
        <p:spPr>
          <a:xfrm>
            <a:off x="3341746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8" name="Rounded Rectangle 6">
            <a:extLst>
              <a:ext uri="{FF2B5EF4-FFF2-40B4-BE49-F238E27FC236}">
                <a16:creationId xmlns:a16="http://schemas.microsoft.com/office/drawing/2014/main" id="{57E7B078-7AAE-4115-A713-F6424D0F94F9}"/>
              </a:ext>
            </a:extLst>
          </p:cNvPr>
          <p:cNvSpPr/>
          <p:nvPr/>
        </p:nvSpPr>
        <p:spPr>
          <a:xfrm>
            <a:off x="3978852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9" name="Rounded Rectangle 6">
            <a:extLst>
              <a:ext uri="{FF2B5EF4-FFF2-40B4-BE49-F238E27FC236}">
                <a16:creationId xmlns:a16="http://schemas.microsoft.com/office/drawing/2014/main" id="{C95AAC98-6455-4A53-9EF8-1276C7123C06}"/>
              </a:ext>
            </a:extLst>
          </p:cNvPr>
          <p:cNvSpPr/>
          <p:nvPr/>
        </p:nvSpPr>
        <p:spPr>
          <a:xfrm>
            <a:off x="4615958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Teardrop 6">
            <a:extLst>
              <a:ext uri="{FF2B5EF4-FFF2-40B4-BE49-F238E27FC236}">
                <a16:creationId xmlns:a16="http://schemas.microsoft.com/office/drawing/2014/main" id="{EE591C53-3623-47D7-AB9E-92A3003263F8}"/>
              </a:ext>
            </a:extLst>
          </p:cNvPr>
          <p:cNvSpPr/>
          <p:nvPr/>
        </p:nvSpPr>
        <p:spPr>
          <a:xfrm rot="8100000">
            <a:off x="6862001" y="276389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Donut 24">
            <a:extLst>
              <a:ext uri="{FF2B5EF4-FFF2-40B4-BE49-F238E27FC236}">
                <a16:creationId xmlns:a16="http://schemas.microsoft.com/office/drawing/2014/main" id="{8BF50A0A-454E-454B-A449-67B53A854FB1}"/>
              </a:ext>
            </a:extLst>
          </p:cNvPr>
          <p:cNvSpPr/>
          <p:nvPr/>
        </p:nvSpPr>
        <p:spPr>
          <a:xfrm>
            <a:off x="3151602" y="195935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72" name="Chord 38">
            <a:extLst>
              <a:ext uri="{FF2B5EF4-FFF2-40B4-BE49-F238E27FC236}">
                <a16:creationId xmlns:a16="http://schemas.microsoft.com/office/drawing/2014/main" id="{BDA7CF54-9F37-4520-A3F4-25C3EC3A776B}"/>
              </a:ext>
            </a:extLst>
          </p:cNvPr>
          <p:cNvSpPr/>
          <p:nvPr/>
        </p:nvSpPr>
        <p:spPr>
          <a:xfrm>
            <a:off x="3825588" y="195898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3" name="Heart 38">
            <a:extLst>
              <a:ext uri="{FF2B5EF4-FFF2-40B4-BE49-F238E27FC236}">
                <a16:creationId xmlns:a16="http://schemas.microsoft.com/office/drawing/2014/main" id="{73EF6EE9-C896-415C-A264-28479307D570}"/>
              </a:ext>
            </a:extLst>
          </p:cNvPr>
          <p:cNvSpPr/>
          <p:nvPr/>
        </p:nvSpPr>
        <p:spPr>
          <a:xfrm>
            <a:off x="4319131" y="123221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4" name="Round Same Side Corner Rectangle 19">
            <a:extLst>
              <a:ext uri="{FF2B5EF4-FFF2-40B4-BE49-F238E27FC236}">
                <a16:creationId xmlns:a16="http://schemas.microsoft.com/office/drawing/2014/main" id="{FD7DC5CE-D99A-4A24-A059-E7A747D8A536}"/>
              </a:ext>
            </a:extLst>
          </p:cNvPr>
          <p:cNvSpPr/>
          <p:nvPr/>
        </p:nvSpPr>
        <p:spPr>
          <a:xfrm>
            <a:off x="6331339" y="416452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5" name="Rectangle 23">
            <a:extLst>
              <a:ext uri="{FF2B5EF4-FFF2-40B4-BE49-F238E27FC236}">
                <a16:creationId xmlns:a16="http://schemas.microsoft.com/office/drawing/2014/main" id="{7C2DCBCA-2BC3-4459-A6D5-2B7DA7CF896C}"/>
              </a:ext>
            </a:extLst>
          </p:cNvPr>
          <p:cNvSpPr/>
          <p:nvPr/>
        </p:nvSpPr>
        <p:spPr>
          <a:xfrm>
            <a:off x="2076366" y="420307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6" name="Oval 31">
            <a:extLst>
              <a:ext uri="{FF2B5EF4-FFF2-40B4-BE49-F238E27FC236}">
                <a16:creationId xmlns:a16="http://schemas.microsoft.com/office/drawing/2014/main" id="{A562338D-A6BB-4174-9A71-93BB1672B635}"/>
              </a:ext>
            </a:extLst>
          </p:cNvPr>
          <p:cNvSpPr/>
          <p:nvPr/>
        </p:nvSpPr>
        <p:spPr>
          <a:xfrm>
            <a:off x="5181913" y="416432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7" name="Rectangle 23">
            <a:extLst>
              <a:ext uri="{FF2B5EF4-FFF2-40B4-BE49-F238E27FC236}">
                <a16:creationId xmlns:a16="http://schemas.microsoft.com/office/drawing/2014/main" id="{619BC7AD-71BA-44F4-A783-9A37D2C7E87D}"/>
              </a:ext>
            </a:extLst>
          </p:cNvPr>
          <p:cNvSpPr/>
          <p:nvPr/>
        </p:nvSpPr>
        <p:spPr>
          <a:xfrm>
            <a:off x="3284714" y="418657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8" name="Oval 31">
            <a:extLst>
              <a:ext uri="{FF2B5EF4-FFF2-40B4-BE49-F238E27FC236}">
                <a16:creationId xmlns:a16="http://schemas.microsoft.com/office/drawing/2014/main" id="{F868F06C-402D-4D13-942D-8B7163B55E24}"/>
              </a:ext>
            </a:extLst>
          </p:cNvPr>
          <p:cNvSpPr/>
          <p:nvPr/>
        </p:nvSpPr>
        <p:spPr>
          <a:xfrm>
            <a:off x="3970349" y="414226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9" name="Teardrop 17">
            <a:extLst>
              <a:ext uri="{FF2B5EF4-FFF2-40B4-BE49-F238E27FC236}">
                <a16:creationId xmlns:a16="http://schemas.microsoft.com/office/drawing/2014/main" id="{70EA793E-62E9-4EB6-81DC-CDF5E4631C01}"/>
              </a:ext>
            </a:extLst>
          </p:cNvPr>
          <p:cNvSpPr/>
          <p:nvPr/>
        </p:nvSpPr>
        <p:spPr>
          <a:xfrm rot="18900000">
            <a:off x="2752325" y="417421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7831D0A7-A340-4934-A1F5-6ACE6E1861B0}"/>
              </a:ext>
            </a:extLst>
          </p:cNvPr>
          <p:cNvSpPr/>
          <p:nvPr/>
        </p:nvSpPr>
        <p:spPr>
          <a:xfrm>
            <a:off x="4577333" y="413953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1" name="Round Same Side Corner Rectangle 8">
            <a:extLst>
              <a:ext uri="{FF2B5EF4-FFF2-40B4-BE49-F238E27FC236}">
                <a16:creationId xmlns:a16="http://schemas.microsoft.com/office/drawing/2014/main" id="{4C21F48E-DD7D-42FF-8FA0-206224A45700}"/>
              </a:ext>
            </a:extLst>
          </p:cNvPr>
          <p:cNvSpPr/>
          <p:nvPr/>
        </p:nvSpPr>
        <p:spPr>
          <a:xfrm>
            <a:off x="2226212" y="119092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2" name="Round Same Side Corner Rectangle 20">
            <a:extLst>
              <a:ext uri="{FF2B5EF4-FFF2-40B4-BE49-F238E27FC236}">
                <a16:creationId xmlns:a16="http://schemas.microsoft.com/office/drawing/2014/main" id="{75DE9827-D3D2-4677-834E-DF8FE0E4E192}"/>
              </a:ext>
            </a:extLst>
          </p:cNvPr>
          <p:cNvSpPr/>
          <p:nvPr/>
        </p:nvSpPr>
        <p:spPr>
          <a:xfrm rot="10800000">
            <a:off x="2638509" y="118878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3" name="Donut 87">
            <a:extLst>
              <a:ext uri="{FF2B5EF4-FFF2-40B4-BE49-F238E27FC236}">
                <a16:creationId xmlns:a16="http://schemas.microsoft.com/office/drawing/2014/main" id="{913B53CC-1597-41AB-B96F-FA347487C3C4}"/>
              </a:ext>
            </a:extLst>
          </p:cNvPr>
          <p:cNvSpPr/>
          <p:nvPr/>
        </p:nvSpPr>
        <p:spPr>
          <a:xfrm>
            <a:off x="3094225" y="125387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4" name="Donut 90">
            <a:extLst>
              <a:ext uri="{FF2B5EF4-FFF2-40B4-BE49-F238E27FC236}">
                <a16:creationId xmlns:a16="http://schemas.microsoft.com/office/drawing/2014/main" id="{24AE5E34-4E4B-4B71-B9DE-CD91CE727E02}"/>
              </a:ext>
            </a:extLst>
          </p:cNvPr>
          <p:cNvSpPr/>
          <p:nvPr/>
        </p:nvSpPr>
        <p:spPr>
          <a:xfrm>
            <a:off x="3709696" y="122714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5" name="Oval 6">
            <a:extLst>
              <a:ext uri="{FF2B5EF4-FFF2-40B4-BE49-F238E27FC236}">
                <a16:creationId xmlns:a16="http://schemas.microsoft.com/office/drawing/2014/main" id="{E91CFD00-CECD-45FD-8311-9122FE4DB4BD}"/>
              </a:ext>
            </a:extLst>
          </p:cNvPr>
          <p:cNvSpPr/>
          <p:nvPr/>
        </p:nvSpPr>
        <p:spPr>
          <a:xfrm>
            <a:off x="4406478" y="200145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6" name="Block Arc 25">
            <a:extLst>
              <a:ext uri="{FF2B5EF4-FFF2-40B4-BE49-F238E27FC236}">
                <a16:creationId xmlns:a16="http://schemas.microsoft.com/office/drawing/2014/main" id="{457FEAFC-3C16-4D51-A94C-9F68C4F7547D}"/>
              </a:ext>
            </a:extLst>
          </p:cNvPr>
          <p:cNvSpPr/>
          <p:nvPr/>
        </p:nvSpPr>
        <p:spPr>
          <a:xfrm>
            <a:off x="2665826" y="200066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7" name="Block Arc 31">
            <a:extLst>
              <a:ext uri="{FF2B5EF4-FFF2-40B4-BE49-F238E27FC236}">
                <a16:creationId xmlns:a16="http://schemas.microsoft.com/office/drawing/2014/main" id="{9F768792-4DA1-407F-9C92-CC22B6240D24}"/>
              </a:ext>
            </a:extLst>
          </p:cNvPr>
          <p:cNvSpPr/>
          <p:nvPr/>
        </p:nvSpPr>
        <p:spPr>
          <a:xfrm>
            <a:off x="5003541" y="200066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88" name="Freeform 53">
            <a:extLst>
              <a:ext uri="{FF2B5EF4-FFF2-40B4-BE49-F238E27FC236}">
                <a16:creationId xmlns:a16="http://schemas.microsoft.com/office/drawing/2014/main" id="{CC1DAD73-AFE3-4ED1-9BC3-F32B897434FE}"/>
              </a:ext>
            </a:extLst>
          </p:cNvPr>
          <p:cNvSpPr/>
          <p:nvPr/>
        </p:nvSpPr>
        <p:spPr>
          <a:xfrm>
            <a:off x="6211251" y="199805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9" name="Block Arc 10">
            <a:extLst>
              <a:ext uri="{FF2B5EF4-FFF2-40B4-BE49-F238E27FC236}">
                <a16:creationId xmlns:a16="http://schemas.microsoft.com/office/drawing/2014/main" id="{E4AEC7AB-3060-42C4-A575-95FF48CB4D30}"/>
              </a:ext>
            </a:extLst>
          </p:cNvPr>
          <p:cNvSpPr/>
          <p:nvPr/>
        </p:nvSpPr>
        <p:spPr>
          <a:xfrm>
            <a:off x="6792819" y="350496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90" name="Freeform 55">
            <a:extLst>
              <a:ext uri="{FF2B5EF4-FFF2-40B4-BE49-F238E27FC236}">
                <a16:creationId xmlns:a16="http://schemas.microsoft.com/office/drawing/2014/main" id="{C56FDFAB-E0F0-4464-A6E4-F59C6F4DCE4E}"/>
              </a:ext>
            </a:extLst>
          </p:cNvPr>
          <p:cNvSpPr/>
          <p:nvPr/>
        </p:nvSpPr>
        <p:spPr>
          <a:xfrm>
            <a:off x="2203440" y="190593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1" name="Round Same Side Corner Rectangle 36">
            <a:extLst>
              <a:ext uri="{FF2B5EF4-FFF2-40B4-BE49-F238E27FC236}">
                <a16:creationId xmlns:a16="http://schemas.microsoft.com/office/drawing/2014/main" id="{24FD3874-C322-4FBB-85AF-A19A5310B7A9}"/>
              </a:ext>
            </a:extLst>
          </p:cNvPr>
          <p:cNvSpPr/>
          <p:nvPr/>
        </p:nvSpPr>
        <p:spPr>
          <a:xfrm>
            <a:off x="5564090" y="201712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2" name="Oval 21">
            <a:extLst>
              <a:ext uri="{FF2B5EF4-FFF2-40B4-BE49-F238E27FC236}">
                <a16:creationId xmlns:a16="http://schemas.microsoft.com/office/drawing/2014/main" id="{A906A0E0-8D05-41A3-BE6D-DDF09C8808E8}"/>
              </a:ext>
            </a:extLst>
          </p:cNvPr>
          <p:cNvSpPr>
            <a:spLocks noChangeAspect="1"/>
          </p:cNvSpPr>
          <p:nvPr/>
        </p:nvSpPr>
        <p:spPr>
          <a:xfrm>
            <a:off x="4049340" y="348225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3" name="Oval 32">
            <a:extLst>
              <a:ext uri="{FF2B5EF4-FFF2-40B4-BE49-F238E27FC236}">
                <a16:creationId xmlns:a16="http://schemas.microsoft.com/office/drawing/2014/main" id="{C538A813-30F7-4870-8DAA-A652BFEB0F56}"/>
              </a:ext>
            </a:extLst>
          </p:cNvPr>
          <p:cNvSpPr/>
          <p:nvPr/>
        </p:nvSpPr>
        <p:spPr>
          <a:xfrm>
            <a:off x="5633332" y="345929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2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843807" y="4227934"/>
            <a:ext cx="3456384" cy="576063"/>
          </a:xfrm>
        </p:spPr>
        <p:txBody>
          <a:bodyPr/>
          <a:lstStyle/>
          <a:p>
            <a:pPr lvl="0" rtl="1">
              <a:spcBef>
                <a:spcPts val="0"/>
              </a:spcBef>
            </a:pPr>
            <a:r>
              <a:rPr lang="fa-IR" sz="4000" b="0" dirty="0">
                <a:solidFill>
                  <a:srgbClr val="1C7DE1"/>
                </a:solidFill>
                <a:latin typeface="IRANSans" pitchFamily="2" charset="-78"/>
                <a:cs typeface="IRANSans" pitchFamily="2" charset="-78"/>
              </a:rPr>
              <a:t>خوش آمدید</a:t>
            </a:r>
          </a:p>
          <a:p>
            <a:endParaRPr lang="ko-KR" altLang="en-US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187624" y="4443958"/>
            <a:ext cx="6624736" cy="699542"/>
          </a:xfrm>
        </p:spPr>
        <p:txBody>
          <a:bodyPr/>
          <a:lstStyle/>
          <a:p>
            <a:pPr lvl="0" rtl="1">
              <a:lnSpc>
                <a:spcPct val="200000"/>
              </a:lnSpc>
              <a:spcBef>
                <a:spcPts val="0"/>
              </a:spcBef>
            </a:pPr>
            <a:r>
              <a:rPr lang="fa-IR" altLang="ko-KR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</a:t>
            </a:r>
            <a:r>
              <a:rPr lang="fa-IR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.</a:t>
            </a:r>
            <a:endParaRPr lang="fa-IR" sz="1200" dirty="0">
              <a:solidFill>
                <a:prstClr val="black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" name="Oval 32"/>
          <p:cNvSpPr/>
          <p:nvPr/>
        </p:nvSpPr>
        <p:spPr>
          <a:xfrm>
            <a:off x="4242791" y="1739280"/>
            <a:ext cx="658417" cy="792088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91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rtl="1">
              <a:spcBef>
                <a:spcPts val="0"/>
              </a:spcBef>
            </a:pPr>
            <a:r>
              <a:rPr lang="fa-IR" sz="4000" dirty="0">
                <a:solidFill>
                  <a:srgbClr val="1C7DE1"/>
                </a:solidFill>
                <a:latin typeface="IRANSans" pitchFamily="2" charset="-78"/>
                <a:cs typeface="IRANSans" pitchFamily="2" charset="-78"/>
              </a:rPr>
              <a:t>سرویس های </a:t>
            </a:r>
            <a:r>
              <a:rPr lang="fa-IR" sz="40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rPr>
              <a:t>ما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909726"/>
            <a:ext cx="9144000" cy="288032"/>
          </a:xfrm>
        </p:spPr>
        <p:txBody>
          <a:bodyPr/>
          <a:lstStyle/>
          <a:p>
            <a:pPr lvl="0" rtl="1">
              <a:spcBef>
                <a:spcPts val="0"/>
              </a:spcBef>
            </a:pPr>
            <a:r>
              <a:rPr lang="fa-IR" altLang="ko-KR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endParaRPr lang="en-US" altLang="ko-KR" sz="1050" b="1" dirty="0">
              <a:solidFill>
                <a:prstClr val="black">
                  <a:lumMod val="75000"/>
                  <a:lumOff val="25000"/>
                </a:prstClr>
              </a:solidFill>
              <a:latin typeface="IRANSans" pitchFamily="2" charset="-78"/>
              <a:cs typeface="IRANSans" pitchFamily="2" charset="-78"/>
            </a:endParaRPr>
          </a:p>
          <a:p>
            <a:pPr lvl="0"/>
            <a:endParaRPr lang="en-US" altLang="ko-KR" dirty="0"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45431" y="1455649"/>
            <a:ext cx="864096" cy="1188088"/>
            <a:chOff x="2391994" y="1635646"/>
            <a:chExt cx="805454" cy="1584088"/>
          </a:xfrm>
        </p:grpSpPr>
        <p:sp>
          <p:nvSpPr>
            <p:cNvPr id="4" name="Rectangle 3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5" name="Isosceles Triangle 4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337819" y="1572444"/>
            <a:ext cx="2664296" cy="532080"/>
            <a:chOff x="496119" y="2469560"/>
            <a:chExt cx="1752190" cy="532080"/>
          </a:xfrm>
          <a:noFill/>
        </p:grpSpPr>
        <p:sp>
          <p:nvSpPr>
            <p:cNvPr id="9" name="TextBox 8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6119" y="2469560"/>
              <a:ext cx="175219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rtl="1">
                <a:lnSpc>
                  <a:spcPct val="150000"/>
                </a:lnSpc>
              </a:pP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 و با استفاده از طراحان گرافیک است.</a:t>
              </a:r>
              <a:endParaRPr lang="fa-IR" sz="9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22919" y="1498397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02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037303" y="1510513"/>
            <a:ext cx="864096" cy="1188088"/>
            <a:chOff x="2391994" y="1635646"/>
            <a:chExt cx="805454" cy="1584088"/>
          </a:xfrm>
          <a:solidFill>
            <a:srgbClr val="98DFBB"/>
          </a:solidFill>
        </p:grpSpPr>
        <p:sp>
          <p:nvSpPr>
            <p:cNvPr id="13" name="Rectangle 12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4" name="Isosceles Triangle 13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373007" y="1597592"/>
            <a:ext cx="2664296" cy="532080"/>
            <a:chOff x="496119" y="2469560"/>
            <a:chExt cx="1752190" cy="532080"/>
          </a:xfrm>
          <a:noFill/>
        </p:grpSpPr>
        <p:sp>
          <p:nvSpPr>
            <p:cNvPr id="16" name="TextBox 15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6119" y="2469560"/>
              <a:ext cx="175219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rtl="1">
                <a:lnSpc>
                  <a:spcPct val="150000"/>
                </a:lnSpc>
              </a:pP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 و با استفاده از طراحان گرافیک است.</a:t>
              </a:r>
              <a:endParaRPr lang="fa-IR" sz="9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114791" y="1553261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01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145431" y="3147826"/>
            <a:ext cx="864096" cy="1188088"/>
            <a:chOff x="2391994" y="1635646"/>
            <a:chExt cx="805454" cy="1584088"/>
          </a:xfrm>
          <a:solidFill>
            <a:srgbClr val="F8B2A3"/>
          </a:solidFill>
        </p:grpSpPr>
        <p:sp>
          <p:nvSpPr>
            <p:cNvPr id="20" name="Rectangle 19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337819" y="3264621"/>
            <a:ext cx="2664296" cy="532080"/>
            <a:chOff x="496119" y="2469560"/>
            <a:chExt cx="1752190" cy="532080"/>
          </a:xfrm>
          <a:noFill/>
        </p:grpSpPr>
        <p:sp>
          <p:nvSpPr>
            <p:cNvPr id="23" name="TextBox 22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6119" y="2469560"/>
              <a:ext cx="175219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rtl="1">
                <a:lnSpc>
                  <a:spcPct val="150000"/>
                </a:lnSpc>
              </a:pP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 و با استفاده از طراحان گرافیک است.</a:t>
              </a:r>
              <a:endParaRPr lang="fa-IR" sz="9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222919" y="3190574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04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037303" y="3202690"/>
            <a:ext cx="864096" cy="1188088"/>
            <a:chOff x="2391994" y="1635646"/>
            <a:chExt cx="805454" cy="1584088"/>
          </a:xfrm>
          <a:solidFill>
            <a:srgbClr val="A4B4EA"/>
          </a:solidFill>
        </p:grpSpPr>
        <p:sp>
          <p:nvSpPr>
            <p:cNvPr id="27" name="Rectangle 26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73007" y="3289769"/>
            <a:ext cx="2664296" cy="532080"/>
            <a:chOff x="496119" y="2469560"/>
            <a:chExt cx="1752190" cy="532080"/>
          </a:xfrm>
          <a:noFill/>
        </p:grpSpPr>
        <p:sp>
          <p:nvSpPr>
            <p:cNvPr id="30" name="TextBox 29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6119" y="2469560"/>
              <a:ext cx="175219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rtl="1">
                <a:lnSpc>
                  <a:spcPct val="150000"/>
                </a:lnSpc>
              </a:pP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 و با استفاده از طراحان گرافیک است.</a:t>
              </a:r>
              <a:endParaRPr lang="fa-IR" sz="9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114791" y="3245438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IRANSans" pitchFamily="2" charset="-78"/>
                <a:cs typeface="IRANSans" pitchFamily="2" charset="-78"/>
              </a:rPr>
              <a:t>03</a:t>
            </a:r>
            <a:endParaRPr lang="ko-KR" altLang="en-US" sz="3600" b="1" dirty="0">
              <a:solidFill>
                <a:schemeClr val="bg1"/>
              </a:solidFill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lvl="0" rtl="1">
              <a:spcBef>
                <a:spcPts val="0"/>
              </a:spcBef>
            </a:pPr>
            <a:r>
              <a:rPr lang="fa-IR" sz="4000" dirty="0">
                <a:solidFill>
                  <a:srgbClr val="1C7DE1"/>
                </a:solidFill>
                <a:latin typeface="IRANSans" pitchFamily="2" charset="-78"/>
                <a:cs typeface="IRANSans" pitchFamily="2" charset="-78"/>
              </a:rPr>
              <a:t>تیم </a:t>
            </a:r>
            <a:r>
              <a:rPr lang="fa-IR" sz="40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rPr>
              <a:t>ما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77647" y="3291830"/>
            <a:ext cx="1440160" cy="812332"/>
            <a:chOff x="251520" y="3350185"/>
            <a:chExt cx="1656184" cy="812332"/>
          </a:xfrm>
        </p:grpSpPr>
        <p:grpSp>
          <p:nvGrpSpPr>
            <p:cNvPr id="15" name="Group 14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17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a-IR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2" charset="-78"/>
                    <a:cs typeface="IRANSans" pitchFamily="2" charset="-78"/>
                  </a:rPr>
                  <a:t>علی حسنی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  <p:sp>
            <p:nvSpPr>
              <p:cNvPr id="18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200" dirty="0">
                    <a:latin typeface="IRANSans" pitchFamily="2" charset="-78"/>
                    <a:cs typeface="IRANSans" pitchFamily="2" charset="-78"/>
                  </a:rPr>
                  <a:t>برنامه </a:t>
                </a:r>
                <a:r>
                  <a:rPr lang="fa-IR" sz="1200" dirty="0" err="1">
                    <a:latin typeface="IRANSans" pitchFamily="2" charset="-78"/>
                    <a:cs typeface="IRANSans" pitchFamily="2" charset="-78"/>
                  </a:rPr>
                  <a:t>نویس</a:t>
                </a:r>
                <a:endParaRPr lang="en-US" sz="1200" dirty="0">
                  <a:latin typeface="IRANSans" pitchFamily="2" charset="-78"/>
                  <a:cs typeface="IRANSans" pitchFamily="2" charset="-78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51520" y="3885518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60768" y="3291830"/>
            <a:ext cx="1440160" cy="812332"/>
            <a:chOff x="251520" y="3350185"/>
            <a:chExt cx="1656184" cy="812332"/>
          </a:xfrm>
        </p:grpSpPr>
        <p:grpSp>
          <p:nvGrpSpPr>
            <p:cNvPr id="20" name="Group 19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22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4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RANSans" pitchFamily="2" charset="-78"/>
                    <a:cs typeface="IRANSans" pitchFamily="2" charset="-78"/>
                  </a:rPr>
                  <a:t>علی حسنی</a:t>
                </a:r>
                <a:endParaRPr lang="en-US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  <p:sp>
            <p:nvSpPr>
              <p:cNvPr id="23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200" dirty="0">
                    <a:solidFill>
                      <a:prstClr val="black"/>
                    </a:solidFill>
                    <a:latin typeface="IRANSans" pitchFamily="2" charset="-78"/>
                    <a:cs typeface="IRANSans" pitchFamily="2" charset="-78"/>
                  </a:rPr>
                  <a:t>برنامه </a:t>
                </a:r>
                <a:r>
                  <a:rPr lang="fa-IR" sz="1200" dirty="0" err="1">
                    <a:solidFill>
                      <a:prstClr val="black"/>
                    </a:solidFill>
                    <a:latin typeface="IRANSans" pitchFamily="2" charset="-78"/>
                    <a:cs typeface="IRANSans" pitchFamily="2" charset="-78"/>
                  </a:rPr>
                  <a:t>نویس</a:t>
                </a:r>
                <a:endParaRPr lang="en-US" sz="1200" dirty="0">
                  <a:solidFill>
                    <a:prstClr val="black"/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251520" y="3885518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34734" y="3291830"/>
            <a:ext cx="1449317" cy="812332"/>
            <a:chOff x="240992" y="3350185"/>
            <a:chExt cx="1666714" cy="812332"/>
          </a:xfrm>
        </p:grpSpPr>
        <p:grpSp>
          <p:nvGrpSpPr>
            <p:cNvPr id="25" name="Group 24"/>
            <p:cNvGrpSpPr/>
            <p:nvPr/>
          </p:nvGrpSpPr>
          <p:grpSpPr>
            <a:xfrm>
              <a:off x="240992" y="3350185"/>
              <a:ext cx="1666714" cy="511791"/>
              <a:chOff x="3769840" y="3327771"/>
              <a:chExt cx="1594250" cy="511791"/>
            </a:xfrm>
            <a:noFill/>
          </p:grpSpPr>
          <p:sp>
            <p:nvSpPr>
              <p:cNvPr id="27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4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RANSans" pitchFamily="2" charset="-78"/>
                    <a:cs typeface="IRANSans" pitchFamily="2" charset="-78"/>
                  </a:rPr>
                  <a:t>علی حسنی</a:t>
                </a:r>
                <a:endParaRPr lang="en-US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  <p:sp>
            <p:nvSpPr>
              <p:cNvPr id="28" name="Text Placeholder 18"/>
              <p:cNvSpPr txBox="1">
                <a:spLocks/>
              </p:cNvSpPr>
              <p:nvPr/>
            </p:nvSpPr>
            <p:spPr>
              <a:xfrm>
                <a:off x="3769840" y="3589982"/>
                <a:ext cx="1594250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200" dirty="0">
                    <a:solidFill>
                      <a:prstClr val="black"/>
                    </a:solidFill>
                    <a:latin typeface="IRANSans" pitchFamily="2" charset="-78"/>
                    <a:cs typeface="IRANSans" pitchFamily="2" charset="-78"/>
                  </a:rPr>
                  <a:t>برنامه </a:t>
                </a:r>
                <a:r>
                  <a:rPr lang="fa-IR" sz="1200" dirty="0" err="1">
                    <a:solidFill>
                      <a:prstClr val="black"/>
                    </a:solidFill>
                    <a:latin typeface="IRANSans" pitchFamily="2" charset="-78"/>
                    <a:cs typeface="IRANSans" pitchFamily="2" charset="-78"/>
                  </a:rPr>
                  <a:t>نویس</a:t>
                </a:r>
                <a:endParaRPr lang="en-US" sz="1200" dirty="0">
                  <a:solidFill>
                    <a:prstClr val="black"/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51520" y="3885518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827010" y="3291830"/>
            <a:ext cx="1460110" cy="812332"/>
            <a:chOff x="251519" y="3350185"/>
            <a:chExt cx="1679126" cy="812332"/>
          </a:xfrm>
        </p:grpSpPr>
        <p:grpSp>
          <p:nvGrpSpPr>
            <p:cNvPr id="30" name="Group 29"/>
            <p:cNvGrpSpPr/>
            <p:nvPr/>
          </p:nvGrpSpPr>
          <p:grpSpPr>
            <a:xfrm>
              <a:off x="251519" y="3350185"/>
              <a:ext cx="1679126" cy="609876"/>
              <a:chOff x="3779911" y="3327771"/>
              <a:chExt cx="1606123" cy="609876"/>
            </a:xfrm>
            <a:noFill/>
          </p:grpSpPr>
          <p:sp>
            <p:nvSpPr>
              <p:cNvPr id="32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4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RANSans" pitchFamily="2" charset="-78"/>
                    <a:cs typeface="IRANSans" pitchFamily="2" charset="-78"/>
                  </a:rPr>
                  <a:t>علی حسنی</a:t>
                </a:r>
                <a:endParaRPr lang="en-US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  <p:sp>
            <p:nvSpPr>
              <p:cNvPr id="33" name="Text Placeholder 18"/>
              <p:cNvSpPr txBox="1">
                <a:spLocks/>
              </p:cNvSpPr>
              <p:nvPr/>
            </p:nvSpPr>
            <p:spPr>
              <a:xfrm>
                <a:off x="3801857" y="3688067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fa-IR" sz="1200" dirty="0">
                    <a:solidFill>
                      <a:prstClr val="black"/>
                    </a:solidFill>
                    <a:latin typeface="IRANSans" pitchFamily="2" charset="-78"/>
                    <a:cs typeface="IRANSans" pitchFamily="2" charset="-78"/>
                  </a:rPr>
                  <a:t>برنامه </a:t>
                </a:r>
                <a:r>
                  <a:rPr lang="fa-IR" sz="1200" dirty="0" err="1">
                    <a:solidFill>
                      <a:prstClr val="black"/>
                    </a:solidFill>
                    <a:latin typeface="IRANSans" pitchFamily="2" charset="-78"/>
                    <a:cs typeface="IRANSans" pitchFamily="2" charset="-78"/>
                  </a:rPr>
                  <a:t>نویس</a:t>
                </a:r>
                <a:endParaRPr lang="en-US" sz="1200" dirty="0">
                  <a:solidFill>
                    <a:prstClr val="black"/>
                  </a:solidFill>
                  <a:latin typeface="IRANSans" pitchFamily="2" charset="-78"/>
                  <a:cs typeface="IRANSans" pitchFamily="2" charset="-78"/>
                </a:endParaRPr>
              </a:p>
              <a:p>
                <a:pPr marL="0" indent="0" algn="ctr">
                  <a:buNone/>
                </a:pPr>
                <a:endParaRPr lang="en-US" sz="1200" b="1" dirty="0">
                  <a:solidFill>
                    <a:schemeClr val="accent3"/>
                  </a:solidFill>
                  <a:latin typeface="IRANSans" pitchFamily="2" charset="-78"/>
                  <a:cs typeface="IRANSans" pitchFamily="2" charset="-78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51520" y="3885518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6EF05129-6BA3-4652-8A84-E3F0B36F783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0C12B5F2-BAAA-47AB-A438-38D932F0AA07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7F724FB4-641F-412C-875E-19081DCA74E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id="{D02E8520-CE15-4A98-AA98-C5493487E98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84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5556" y="2529325"/>
            <a:ext cx="7992888" cy="0"/>
          </a:xfrm>
          <a:prstGeom prst="line">
            <a:avLst/>
          </a:prstGeom>
          <a:ln w="25400">
            <a:solidFill>
              <a:schemeClr val="accent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pPr lvl="0" rtl="1">
              <a:spcBef>
                <a:spcPts val="0"/>
              </a:spcBef>
            </a:pPr>
            <a:r>
              <a:rPr lang="fa-IR" sz="4000" dirty="0">
                <a:solidFill>
                  <a:srgbClr val="1C7DE1"/>
                </a:solidFill>
                <a:latin typeface="IRANSans" pitchFamily="2" charset="-78"/>
                <a:cs typeface="IRANSans" pitchFamily="2" charset="-78"/>
              </a:rPr>
              <a:t>تایم لاین </a:t>
            </a:r>
            <a:r>
              <a:rPr lang="fa-IR" sz="4000" dirty="0">
                <a:solidFill>
                  <a:prstClr val="black"/>
                </a:solidFill>
                <a:latin typeface="IRANSans" pitchFamily="2" charset="-78"/>
                <a:cs typeface="IRANSans" pitchFamily="2" charset="-78"/>
              </a:rPr>
              <a:t>ما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148980" y="2133281"/>
            <a:ext cx="792088" cy="792088"/>
            <a:chOff x="1835696" y="2517293"/>
            <a:chExt cx="792088" cy="792088"/>
          </a:xfrm>
        </p:grpSpPr>
        <p:sp>
          <p:nvSpPr>
            <p:cNvPr id="10" name="Diamond 9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9" name="Diamond 8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55902" y="2133281"/>
            <a:ext cx="792088" cy="792088"/>
            <a:chOff x="1835696" y="2517293"/>
            <a:chExt cx="792088" cy="792088"/>
          </a:xfrm>
        </p:grpSpPr>
        <p:sp>
          <p:nvSpPr>
            <p:cNvPr id="13" name="Diamond 12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4" name="Diamond 13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68070" y="2133281"/>
            <a:ext cx="792088" cy="792088"/>
            <a:chOff x="1835696" y="2517293"/>
            <a:chExt cx="792088" cy="792088"/>
          </a:xfrm>
        </p:grpSpPr>
        <p:sp>
          <p:nvSpPr>
            <p:cNvPr id="16" name="Diamond 15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7" name="Diamond 16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680238" y="2133281"/>
            <a:ext cx="792088" cy="792088"/>
            <a:chOff x="1835696" y="2517293"/>
            <a:chExt cx="792088" cy="792088"/>
          </a:xfrm>
        </p:grpSpPr>
        <p:sp>
          <p:nvSpPr>
            <p:cNvPr id="19" name="Diamond 18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0" name="Diamond 19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28855" y="2032261"/>
            <a:ext cx="979994" cy="979994"/>
            <a:chOff x="1835696" y="2517293"/>
            <a:chExt cx="792088" cy="792088"/>
          </a:xfrm>
        </p:grpSpPr>
        <p:sp>
          <p:nvSpPr>
            <p:cNvPr id="22" name="Diamond 21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3" name="Diamond 22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6419" y="166490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5"/>
                </a:solidFill>
                <a:latin typeface="IRANSans" pitchFamily="2" charset="-78"/>
                <a:cs typeface="IRANSans" pitchFamily="2" charset="-78"/>
              </a:rPr>
              <a:t>1398</a:t>
            </a:r>
            <a:endParaRPr lang="ko-KR" altLang="en-US" b="1" dirty="0">
              <a:solidFill>
                <a:schemeClr val="accent5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43340" y="166490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4"/>
                </a:solidFill>
                <a:latin typeface="IRANSans" pitchFamily="2" charset="-78"/>
                <a:cs typeface="IRANSans" pitchFamily="2" charset="-78"/>
              </a:rPr>
              <a:t>1397</a:t>
            </a:r>
            <a:endParaRPr lang="ko-KR" altLang="en-US" b="1" dirty="0">
              <a:solidFill>
                <a:schemeClr val="accent4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0261" y="166490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3"/>
                </a:solidFill>
                <a:latin typeface="IRANSans" pitchFamily="2" charset="-78"/>
                <a:cs typeface="IRANSans" pitchFamily="2" charset="-78"/>
              </a:rPr>
              <a:t>1396</a:t>
            </a:r>
            <a:endParaRPr lang="ko-KR" altLang="en-US" b="1" dirty="0">
              <a:solidFill>
                <a:schemeClr val="accent3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57182" y="166490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2"/>
                </a:solidFill>
                <a:latin typeface="IRANSans" pitchFamily="2" charset="-78"/>
                <a:cs typeface="IRANSans" pitchFamily="2" charset="-78"/>
              </a:rPr>
              <a:t>1395</a:t>
            </a:r>
            <a:endParaRPr lang="en-US" altLang="ko-KR" b="1" dirty="0">
              <a:solidFill>
                <a:schemeClr val="accent2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10247" y="166490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/>
                </a:solidFill>
                <a:latin typeface="IRANSans" pitchFamily="2" charset="-78"/>
                <a:cs typeface="IRANSans" pitchFamily="2" charset="-78"/>
              </a:rPr>
              <a:t>1394</a:t>
            </a:r>
            <a:endParaRPr lang="ko-KR" altLang="en-US" b="1" dirty="0">
              <a:solidFill>
                <a:schemeClr val="accent1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" name="Rectangle 36"/>
          <p:cNvSpPr/>
          <p:nvPr/>
        </p:nvSpPr>
        <p:spPr>
          <a:xfrm>
            <a:off x="2930494" y="2427802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" name="Teardrop 6"/>
          <p:cNvSpPr/>
          <p:nvPr/>
        </p:nvSpPr>
        <p:spPr>
          <a:xfrm rot="8100000">
            <a:off x="4450499" y="2400110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" name="Rectangle 16"/>
          <p:cNvSpPr/>
          <p:nvPr/>
        </p:nvSpPr>
        <p:spPr>
          <a:xfrm rot="2700000">
            <a:off x="5988205" y="2354039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" name="Rounded Rectangle 27"/>
          <p:cNvSpPr/>
          <p:nvPr/>
        </p:nvSpPr>
        <p:spPr>
          <a:xfrm>
            <a:off x="1418435" y="242437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" name="Block Arc 14"/>
          <p:cNvSpPr/>
          <p:nvPr/>
        </p:nvSpPr>
        <p:spPr>
          <a:xfrm rot="16200000">
            <a:off x="7462303" y="2365607"/>
            <a:ext cx="313098" cy="31330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793901" y="3105066"/>
            <a:ext cx="1502246" cy="830997"/>
            <a:chOff x="496119" y="2469560"/>
            <a:chExt cx="1752190" cy="830997"/>
          </a:xfrm>
          <a:noFill/>
        </p:grpSpPr>
        <p:sp>
          <p:nvSpPr>
            <p:cNvPr id="35" name="TextBox 34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6119" y="2469560"/>
              <a:ext cx="1752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300823" y="3105066"/>
            <a:ext cx="1502246" cy="830997"/>
            <a:chOff x="496119" y="2469560"/>
            <a:chExt cx="1752190" cy="830997"/>
          </a:xfrm>
          <a:noFill/>
        </p:grpSpPr>
        <p:sp>
          <p:nvSpPr>
            <p:cNvPr id="38" name="TextBox 37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6119" y="2469560"/>
              <a:ext cx="1752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807745" y="3105066"/>
            <a:ext cx="1502246" cy="830997"/>
            <a:chOff x="496119" y="2469560"/>
            <a:chExt cx="1752190" cy="830997"/>
          </a:xfrm>
          <a:noFill/>
        </p:grpSpPr>
        <p:sp>
          <p:nvSpPr>
            <p:cNvPr id="41" name="TextBox 40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6119" y="2469560"/>
              <a:ext cx="1752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14667" y="3105066"/>
            <a:ext cx="1502246" cy="830997"/>
            <a:chOff x="496119" y="2469560"/>
            <a:chExt cx="1752190" cy="830997"/>
          </a:xfrm>
          <a:noFill/>
        </p:grpSpPr>
        <p:sp>
          <p:nvSpPr>
            <p:cNvPr id="44" name="TextBox 43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6119" y="2469560"/>
              <a:ext cx="1752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867729" y="3105066"/>
            <a:ext cx="1502246" cy="830997"/>
            <a:chOff x="496119" y="2469560"/>
            <a:chExt cx="1752190" cy="830997"/>
          </a:xfrm>
          <a:noFill/>
        </p:grpSpPr>
        <p:sp>
          <p:nvSpPr>
            <p:cNvPr id="47" name="TextBox 46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96119" y="2469560"/>
              <a:ext cx="1752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02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pPr lvl="0" rtl="1">
              <a:spcBef>
                <a:spcPts val="0"/>
              </a:spcBef>
            </a:pPr>
            <a:r>
              <a:rPr lang="fa-IR" sz="4000" dirty="0">
                <a:solidFill>
                  <a:srgbClr val="1C7DE1"/>
                </a:solidFill>
                <a:latin typeface="IRANSans" pitchFamily="2" charset="-78"/>
                <a:cs typeface="IRANSans" pitchFamily="2" charset="-78"/>
              </a:rPr>
              <a:t>اسلاید </a:t>
            </a:r>
            <a:r>
              <a:rPr lang="fa-IR" sz="4000" dirty="0" err="1">
                <a:solidFill>
                  <a:prstClr val="black"/>
                </a:solidFill>
                <a:latin typeface="IRANSans" pitchFamily="2" charset="-78"/>
                <a:cs typeface="IRANSans" pitchFamily="2" charset="-78"/>
              </a:rPr>
              <a:t>اینفوگرافیک</a:t>
            </a:r>
            <a:endParaRPr lang="fa-IR" sz="4000" dirty="0">
              <a:solidFill>
                <a:prstClr val="black"/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19872" y="1486561"/>
            <a:ext cx="1060704" cy="1429526"/>
            <a:chOff x="4041649" y="1707654"/>
            <a:chExt cx="1060704" cy="1429526"/>
          </a:xfrm>
        </p:grpSpPr>
        <p:sp>
          <p:nvSpPr>
            <p:cNvPr id="5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6" name="Hexagon 5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7" name="Hexagon 6"/>
          <p:cNvSpPr/>
          <p:nvPr/>
        </p:nvSpPr>
        <p:spPr>
          <a:xfrm>
            <a:off x="4000804" y="2499742"/>
            <a:ext cx="1098501" cy="955723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 rot="3600000">
            <a:off x="4379315" y="1384644"/>
            <a:ext cx="1060704" cy="1429526"/>
            <a:chOff x="4041649" y="1707654"/>
            <a:chExt cx="1060704" cy="1429526"/>
          </a:xfrm>
        </p:grpSpPr>
        <p:sp>
          <p:nvSpPr>
            <p:cNvPr id="9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0" name="Hexagon 9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7084136">
            <a:off x="5012118" y="2130682"/>
            <a:ext cx="1060704" cy="1429526"/>
            <a:chOff x="4041649" y="1707654"/>
            <a:chExt cx="1060704" cy="1429526"/>
          </a:xfrm>
        </p:grpSpPr>
        <p:sp>
          <p:nvSpPr>
            <p:cNvPr id="12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3" name="Hexagon 12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0800000">
            <a:off x="4620373" y="2994924"/>
            <a:ext cx="1060704" cy="1429526"/>
            <a:chOff x="4041649" y="1707654"/>
            <a:chExt cx="1060704" cy="1429526"/>
          </a:xfrm>
        </p:grpSpPr>
        <p:sp>
          <p:nvSpPr>
            <p:cNvPr id="15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6" name="Hexagon 15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14480428">
            <a:off x="3651116" y="3135508"/>
            <a:ext cx="1060704" cy="1429526"/>
            <a:chOff x="4041649" y="1707654"/>
            <a:chExt cx="1060704" cy="1429526"/>
          </a:xfrm>
        </p:grpSpPr>
        <p:sp>
          <p:nvSpPr>
            <p:cNvPr id="18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19" name="Hexagon 18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8000000">
            <a:off x="3001225" y="2344498"/>
            <a:ext cx="1060704" cy="1429526"/>
            <a:chOff x="4041649" y="1707654"/>
            <a:chExt cx="1060704" cy="1429526"/>
          </a:xfrm>
        </p:grpSpPr>
        <p:sp>
          <p:nvSpPr>
            <p:cNvPr id="21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22" name="Hexagon 21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sp>
        <p:nvSpPr>
          <p:cNvPr id="23" name="Block Arc 14"/>
          <p:cNvSpPr/>
          <p:nvPr/>
        </p:nvSpPr>
        <p:spPr>
          <a:xfrm rot="16200000">
            <a:off x="4236956" y="2664298"/>
            <a:ext cx="626197" cy="62660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45610" y="195574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01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99452" y="197996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02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57504" y="300205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03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44475" y="3977905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04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16922" y="402434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05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46830" y="2969887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06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63700" y="1702963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62227" y="1702963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07322" y="2788526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4275" y="3711771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4953" y="3711771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13391" y="2665384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2" charset="-78"/>
              <a:cs typeface="IRANSans" pitchFamily="2" charset="-78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438068" y="1223331"/>
            <a:ext cx="1926735" cy="863358"/>
            <a:chOff x="803640" y="3362835"/>
            <a:chExt cx="2059657" cy="863358"/>
          </a:xfrm>
        </p:grpSpPr>
        <p:sp>
          <p:nvSpPr>
            <p:cNvPr id="37" name="TextBox 3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 rtl="1"/>
              <a:r>
                <a:rPr lang="fa-IR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تیتر شما 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39195" y="2495346"/>
            <a:ext cx="1926735" cy="863358"/>
            <a:chOff x="803640" y="3362835"/>
            <a:chExt cx="2059657" cy="863358"/>
          </a:xfrm>
        </p:grpSpPr>
        <p:sp>
          <p:nvSpPr>
            <p:cNvPr id="40" name="TextBox 3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 rtl="1"/>
              <a:r>
                <a:rPr lang="fa-IR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تیتر شما 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88327" y="4031234"/>
            <a:ext cx="1926735" cy="863358"/>
            <a:chOff x="803640" y="3362835"/>
            <a:chExt cx="2059657" cy="863358"/>
          </a:xfrm>
        </p:grpSpPr>
        <p:sp>
          <p:nvSpPr>
            <p:cNvPr id="43" name="TextBox 4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fa-IR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تیتر شما 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816926" y="1236049"/>
            <a:ext cx="1926735" cy="863358"/>
            <a:chOff x="803640" y="3362835"/>
            <a:chExt cx="2059657" cy="863358"/>
          </a:xfrm>
        </p:grpSpPr>
        <p:sp>
          <p:nvSpPr>
            <p:cNvPr id="46" name="TextBox 4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2" charset="-78"/>
                  <a:cs typeface="IRANSans" pitchFamily="2" charset="-78"/>
                </a:rPr>
                <a:t>تیتر شما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588224" y="2523826"/>
            <a:ext cx="1926735" cy="863358"/>
            <a:chOff x="803640" y="3362835"/>
            <a:chExt cx="2059657" cy="863358"/>
          </a:xfrm>
        </p:grpSpPr>
        <p:sp>
          <p:nvSpPr>
            <p:cNvPr id="49" name="TextBox 4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a-IR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تیتر شما 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280370" y="3989127"/>
            <a:ext cx="1926735" cy="863358"/>
            <a:chOff x="803640" y="3362835"/>
            <a:chExt cx="2059657" cy="863358"/>
          </a:xfrm>
        </p:grpSpPr>
        <p:sp>
          <p:nvSpPr>
            <p:cNvPr id="52" name="TextBox 5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لورم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</a:t>
              </a:r>
              <a:r>
                <a:rPr lang="fa-IR" altLang="ko-KR" sz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ایپسوم</a:t>
              </a:r>
              <a:r>
                <a:rPr lang="fa-IR" altLang="ko-KR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IRANSans" pitchFamily="2" charset="-78"/>
                  <a:cs typeface="IRANSans" pitchFamily="2" charset="-78"/>
                </a:rPr>
                <a:t> متن ساختگی با تولید سادگی نامفهوم از صنعت چاپ</a:t>
              </a:r>
              <a:endParaRPr lang="ko-KR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a-IR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RANSans" pitchFamily="2" charset="-78"/>
                  <a:cs typeface="IRANSans" pitchFamily="2" charset="-78"/>
                </a:rPr>
                <a:t>تیتر شما 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endParaRPr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60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lvl="0" rtl="1">
              <a:spcBef>
                <a:spcPts val="0"/>
              </a:spcBef>
            </a:pPr>
            <a:r>
              <a:rPr lang="fa-IR" sz="4000" dirty="0">
                <a:solidFill>
                  <a:srgbClr val="1C7DE1"/>
                </a:solidFill>
                <a:latin typeface="IRANSans" pitchFamily="2" charset="-78"/>
                <a:cs typeface="IRANSans" pitchFamily="2" charset="-78"/>
              </a:rPr>
              <a:t>اسلاید </a:t>
            </a:r>
            <a:r>
              <a:rPr lang="fa-IR" sz="4000" dirty="0" err="1">
                <a:solidFill>
                  <a:prstClr val="black"/>
                </a:solidFill>
                <a:latin typeface="IRANSans" pitchFamily="2" charset="-78"/>
                <a:cs typeface="IRANSans" pitchFamily="2" charset="-78"/>
              </a:rPr>
              <a:t>اینفوگرافیک</a:t>
            </a:r>
            <a:endParaRPr lang="fa-IR" sz="4000" dirty="0">
              <a:solidFill>
                <a:prstClr val="black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4013651"/>
            <a:ext cx="7488832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lnSpc>
                <a:spcPct val="150000"/>
              </a:lnSpc>
            </a:pPr>
            <a:r>
              <a:rPr lang="fa-IR" altLang="ko-KR" sz="10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0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  <a:endParaRPr lang="fa-IR" sz="1050" dirty="0">
              <a:solidFill>
                <a:prstClr val="black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03BA29EE-E5A4-42D1-8E6E-0760DFC3003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66E6CE7F-8C59-4230-85F7-A8EECA219D7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1563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8DFBB"/>
      </a:accent3>
      <a:accent4>
        <a:srgbClr val="9AD3E9"/>
      </a:accent4>
      <a:accent5>
        <a:srgbClr val="576868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AD3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</TotalTime>
  <Words>1562</Words>
  <Application>Microsoft Office PowerPoint</Application>
  <PresentationFormat>On-screen Show (16:9)</PresentationFormat>
  <Paragraphs>315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맑은 고딕</vt:lpstr>
      <vt:lpstr>Arial</vt:lpstr>
      <vt:lpstr>Arial Unicode MS</vt:lpstr>
      <vt:lpstr>IRANSans</vt:lpstr>
      <vt:lpstr>Montserrat</vt:lpstr>
      <vt:lpstr>Cover and End Slide Master</vt:lpstr>
      <vt:lpstr>Contents Slide Master</vt:lpstr>
      <vt:lpstr>Section Break Slide Master</vt:lpstr>
      <vt:lpstr>1_Contents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team@mrppt.ir</dc:creator>
  <cp:lastModifiedBy>Moorche</cp:lastModifiedBy>
  <cp:revision>87</cp:revision>
  <dcterms:created xsi:type="dcterms:W3CDTF">2016-12-05T23:26:54Z</dcterms:created>
  <dcterms:modified xsi:type="dcterms:W3CDTF">2019-02-16T16:25:56Z</dcterms:modified>
</cp:coreProperties>
</file>